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4"/>
    <p:sldMasterId id="2147483678" r:id="rId5"/>
    <p:sldMasterId id="2147483696" r:id="rId6"/>
    <p:sldMasterId id="2147483700" r:id="rId7"/>
    <p:sldMasterId id="2147483718" r:id="rId8"/>
  </p:sldMasterIdLst>
  <p:notesMasterIdLst>
    <p:notesMasterId r:id="rId13"/>
  </p:notesMasterIdLst>
  <p:sldIdLst>
    <p:sldId id="257" r:id="rId9"/>
    <p:sldId id="258" r:id="rId10"/>
    <p:sldId id="259" r:id="rId11"/>
    <p:sldId id="260" r:id="rId1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8C8AA15-D9FD-24BF-1AC7-9F612E37B24C}" name="Lauren Williams" initials="LW" userId="S::Lauren.williams@vegansociety.com::1308cba3-fd11-4f93-9b44-32ee7affee30" providerId="AD"/>
  <p188:author id="{652F4CE4-A3FC-B6D5-2AB3-CCBBDAB9A132}" name="Alistair Currie" initials="" userId="S::Alistair.Currie@vegansociety.com::ad2117e5-f625-45ca-82e2-4df73010ad9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3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08"/>
    <p:restoredTop sz="94656"/>
  </p:normalViewPr>
  <p:slideViewPr>
    <p:cSldViewPr snapToGrid="0">
      <p:cViewPr varScale="1">
        <p:scale>
          <a:sx n="149" d="100"/>
          <a:sy n="149" d="100"/>
        </p:scale>
        <p:origin x="616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en Williams" userId="1308cba3-fd11-4f93-9b44-32ee7affee30" providerId="ADAL" clId="{7E7BC4FF-5D3F-452A-8E29-31CD50C042BD}"/>
    <pc:docChg chg="undo redo custSel modSld">
      <pc:chgData name="Lauren Williams" userId="1308cba3-fd11-4f93-9b44-32ee7affee30" providerId="ADAL" clId="{7E7BC4FF-5D3F-452A-8E29-31CD50C042BD}" dt="2026-08-11T17:40:11.527" v="7" actId="20577"/>
      <pc:docMkLst>
        <pc:docMk/>
      </pc:docMkLst>
      <pc:sldChg chg="modSp mod">
        <pc:chgData name="Lauren Williams" userId="1308cba3-fd11-4f93-9b44-32ee7affee30" providerId="ADAL" clId="{7E7BC4FF-5D3F-452A-8E29-31CD50C042BD}" dt="2026-08-11T17:39:52.044" v="5" actId="20577"/>
        <pc:sldMkLst>
          <pc:docMk/>
          <pc:sldMk cId="0" sldId="258"/>
        </pc:sldMkLst>
        <pc:spChg chg="mod">
          <ac:chgData name="Lauren Williams" userId="1308cba3-fd11-4f93-9b44-32ee7affee30" providerId="ADAL" clId="{7E7BC4FF-5D3F-452A-8E29-31CD50C042BD}" dt="2026-08-11T17:39:52.044" v="5" actId="20577"/>
          <ac:spMkLst>
            <pc:docMk/>
            <pc:sldMk cId="0" sldId="258"/>
            <ac:spMk id="66" creationId="{00000000-0000-0000-0000-000000000000}"/>
          </ac:spMkLst>
        </pc:spChg>
      </pc:sldChg>
      <pc:sldChg chg="modSp mod">
        <pc:chgData name="Lauren Williams" userId="1308cba3-fd11-4f93-9b44-32ee7affee30" providerId="ADAL" clId="{7E7BC4FF-5D3F-452A-8E29-31CD50C042BD}" dt="2026-08-11T17:40:11.527" v="7" actId="20577"/>
        <pc:sldMkLst>
          <pc:docMk/>
          <pc:sldMk cId="0" sldId="260"/>
        </pc:sldMkLst>
        <pc:spChg chg="mod">
          <ac:chgData name="Lauren Williams" userId="1308cba3-fd11-4f93-9b44-32ee7affee30" providerId="ADAL" clId="{7E7BC4FF-5D3F-452A-8E29-31CD50C042BD}" dt="2026-08-11T17:40:11.527" v="7" actId="20577"/>
          <ac:spMkLst>
            <pc:docMk/>
            <pc:sldMk cId="0" sldId="260"/>
            <ac:spMk id="78" creationId="{00000000-0000-0000-0000-000000000000}"/>
          </ac:spMkLst>
        </pc:spChg>
      </pc:sldChg>
    </pc:docChg>
  </pc:docChgLst>
  <pc:docChgLst>
    <pc:chgData name="Alistair Currie" userId="ad2117e5-f625-45ca-82e2-4df73010ad94" providerId="ADAL" clId="{42CF84E9-8F9B-4E52-9D16-54F37C391A01}"/>
    <pc:docChg chg="custSel modSld">
      <pc:chgData name="Alistair Currie" userId="ad2117e5-f625-45ca-82e2-4df73010ad94" providerId="ADAL" clId="{42CF84E9-8F9B-4E52-9D16-54F37C391A01}" dt="2026-08-12T09:55:37.571" v="43" actId="20577"/>
      <pc:docMkLst>
        <pc:docMk/>
      </pc:docMkLst>
      <pc:sldChg chg="modSp mod">
        <pc:chgData name="Alistair Currie" userId="ad2117e5-f625-45ca-82e2-4df73010ad94" providerId="ADAL" clId="{42CF84E9-8F9B-4E52-9D16-54F37C391A01}" dt="2026-08-12T09:55:37.571" v="43" actId="20577"/>
        <pc:sldMkLst>
          <pc:docMk/>
          <pc:sldMk cId="0" sldId="260"/>
        </pc:sldMkLst>
        <pc:spChg chg="mod">
          <ac:chgData name="Alistair Currie" userId="ad2117e5-f625-45ca-82e2-4df73010ad94" providerId="ADAL" clId="{42CF84E9-8F9B-4E52-9D16-54F37C391A01}" dt="2026-08-12T09:55:37.571" v="43" actId="20577"/>
          <ac:spMkLst>
            <pc:docMk/>
            <pc:sldMk cId="0" sldId="260"/>
            <ac:spMk id="78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3d6638fca4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3d6638fca4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f657322a16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f657322a16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f657322a16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f657322a16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3CEFA5D-116C-A5BA-3D20-DCB8E1280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50055792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639981" y="1295399"/>
            <a:ext cx="4124607" cy="3048873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E621A4-A733-107C-011A-C17F3CCB4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399290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E8150C96-7DE0-F6D8-5236-5ECA06E61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74567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33913" y="1289050"/>
            <a:ext cx="4137025" cy="304958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4344FA-6E65-CAE6-A11D-8FEAE2AD9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624188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377235" y="1251100"/>
            <a:ext cx="8393704" cy="308753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5BBCF50C-CD5C-138C-CE8D-15D0CCA6F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851925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3"/>
          <p:cNvSpPr>
            <a:spLocks noGrp="1"/>
          </p:cNvSpPr>
          <p:nvPr>
            <p:ph type="tbl" sz="quarter" idx="14"/>
          </p:nvPr>
        </p:nvSpPr>
        <p:spPr>
          <a:xfrm>
            <a:off x="377235" y="1251857"/>
            <a:ext cx="8393704" cy="3174146"/>
          </a:xfrm>
        </p:spPr>
        <p:txBody>
          <a:bodyPr/>
          <a:lstStyle/>
          <a:p>
            <a:r>
              <a:rPr lang="en-GB"/>
              <a:t>Click icon to add table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D1E0791-A308-7C4D-944A-7C56B429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36028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VS Intr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C392B6-D5AD-39BD-9DA9-50B7C0785837}"/>
              </a:ext>
            </a:extLst>
          </p:cNvPr>
          <p:cNvSpPr txBox="1"/>
          <p:nvPr/>
        </p:nvSpPr>
        <p:spPr>
          <a:xfrm>
            <a:off x="6934954" y="23901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E4C5BA97-EA64-82B5-7F1E-9197A168A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9939130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33300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3CEFA5D-116C-A5BA-3D20-DCB8E1280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333849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ts val="2200"/>
              </a:lnSpc>
              <a:spcAft>
                <a:spcPts val="600"/>
              </a:spcAft>
              <a:defRPr sz="2000"/>
            </a:lvl1pPr>
            <a:lvl2pPr>
              <a:lnSpc>
                <a:spcPts val="1800"/>
              </a:lnSpc>
              <a:spcAft>
                <a:spcPts val="600"/>
              </a:spcAft>
              <a:defRPr sz="1800"/>
            </a:lvl2pPr>
            <a:lvl3pPr>
              <a:lnSpc>
                <a:spcPts val="1800"/>
              </a:lnSpc>
              <a:spcAft>
                <a:spcPts val="600"/>
              </a:spcAft>
              <a:defRPr sz="1800"/>
            </a:lvl3pPr>
            <a:lvl4pPr>
              <a:lnSpc>
                <a:spcPts val="1800"/>
              </a:lnSpc>
              <a:spcAft>
                <a:spcPts val="600"/>
              </a:spcAft>
              <a:defRPr sz="1800"/>
            </a:lvl4pPr>
            <a:lvl5pPr>
              <a:lnSpc>
                <a:spcPts val="1800"/>
              </a:lnSpc>
              <a:spcAft>
                <a:spcPts val="600"/>
              </a:spcAft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6E1B4A-56DA-ECEE-E3D9-CEFC69A24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2" y="437535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984365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gular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044" y="383522"/>
            <a:ext cx="5393632" cy="49381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85853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ts val="2200"/>
              </a:lnSpc>
              <a:spcAft>
                <a:spcPts val="600"/>
              </a:spcAft>
              <a:defRPr sz="2000"/>
            </a:lvl1pPr>
            <a:lvl2pPr>
              <a:lnSpc>
                <a:spcPts val="1800"/>
              </a:lnSpc>
              <a:spcAft>
                <a:spcPts val="600"/>
              </a:spcAft>
              <a:defRPr sz="1800"/>
            </a:lvl2pPr>
            <a:lvl3pPr>
              <a:lnSpc>
                <a:spcPts val="1800"/>
              </a:lnSpc>
              <a:spcAft>
                <a:spcPts val="600"/>
              </a:spcAft>
              <a:defRPr sz="1800"/>
            </a:lvl3pPr>
            <a:lvl4pPr>
              <a:lnSpc>
                <a:spcPts val="1800"/>
              </a:lnSpc>
              <a:spcAft>
                <a:spcPts val="600"/>
              </a:spcAft>
              <a:defRPr sz="1800"/>
            </a:lvl4pPr>
            <a:lvl5pPr>
              <a:lnSpc>
                <a:spcPts val="1800"/>
              </a:lnSpc>
              <a:spcAft>
                <a:spcPts val="600"/>
              </a:spcAft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6E1B4A-56DA-ECEE-E3D9-CEFC69A24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2" y="437535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28711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34642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209385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person feeding pigs in a pen&#10;&#10;AI-generated content may be incorrect.">
            <a:extLst>
              <a:ext uri="{FF2B5EF4-FFF2-40B4-BE49-F238E27FC236}">
                <a16:creationId xmlns:a16="http://schemas.microsoft.com/office/drawing/2014/main" id="{98AD3E13-CA38-6253-3586-F1B2178120E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023359" y="1256734"/>
            <a:ext cx="4386347" cy="246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195950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group of goats with carrots in their mouth&#10;&#10;AI-generated content may be incorrect.">
            <a:extLst>
              <a:ext uri="{FF2B5EF4-FFF2-40B4-BE49-F238E27FC236}">
                <a16:creationId xmlns:a16="http://schemas.microsoft.com/office/drawing/2014/main" id="{B3F515FB-3B15-0184-A737-62ACC233CF8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0377" y="1256734"/>
            <a:ext cx="4002724" cy="266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237535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cow sticking its tongue out&#10;&#10;AI-generated content may be incorrect.">
            <a:extLst>
              <a:ext uri="{FF2B5EF4-FFF2-40B4-BE49-F238E27FC236}">
                <a16:creationId xmlns:a16="http://schemas.microsoft.com/office/drawing/2014/main" id="{C16153C2-6BF9-CC1B-4D0F-15D400D683E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1256734"/>
            <a:ext cx="4129615" cy="275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387949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donkey leaning on a fence&#10;&#10;AI-generated content may be incorrect.">
            <a:extLst>
              <a:ext uri="{FF2B5EF4-FFF2-40B4-BE49-F238E27FC236}">
                <a16:creationId xmlns:a16="http://schemas.microsoft.com/office/drawing/2014/main" id="{950FCA91-91EA-3922-BEED-301D6EB13E4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7946" y="1256734"/>
            <a:ext cx="1967129" cy="295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267898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7047716" cy="3062391"/>
          </a:xfrm>
        </p:spPr>
        <p:txBody>
          <a:bodyPr numCol="2" spcCol="288000"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9663D1-D04C-A14C-FA41-81AB72EDB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7315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037051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639981" y="1295399"/>
            <a:ext cx="4124607" cy="3048873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E621A4-A733-107C-011A-C17F3CCB4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389224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E8150C96-7DE0-F6D8-5236-5ECA06E61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926952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33913" y="1289050"/>
            <a:ext cx="4137025" cy="304958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4344FA-6E65-CAE6-A11D-8FEAE2AD9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557838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377235" y="1251100"/>
            <a:ext cx="8393704" cy="308753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5BBCF50C-CD5C-138C-CE8D-15D0CCA6F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587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gular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044" y="383522"/>
            <a:ext cx="5393632" cy="49381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26707003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3"/>
          <p:cNvSpPr>
            <a:spLocks noGrp="1"/>
          </p:cNvSpPr>
          <p:nvPr>
            <p:ph type="tbl" sz="quarter" idx="14"/>
          </p:nvPr>
        </p:nvSpPr>
        <p:spPr>
          <a:xfrm>
            <a:off x="377235" y="1251857"/>
            <a:ext cx="8393704" cy="3174146"/>
          </a:xfrm>
        </p:spPr>
        <p:txBody>
          <a:bodyPr/>
          <a:lstStyle/>
          <a:p>
            <a:r>
              <a:rPr lang="en-GB"/>
              <a:t>Click icon to add table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D1E0791-A308-7C4D-944A-7C56B429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956547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Intr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C392B6-D5AD-39BD-9DA9-50B7C0785837}"/>
              </a:ext>
            </a:extLst>
          </p:cNvPr>
          <p:cNvSpPr txBox="1"/>
          <p:nvPr/>
        </p:nvSpPr>
        <p:spPr>
          <a:xfrm>
            <a:off x="6934954" y="23901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E4C5BA97-EA64-82B5-7F1E-9197A168A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17609645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42012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GB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662932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1">
    <p:bg>
      <p:bgPr>
        <a:solidFill>
          <a:srgbClr val="F49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7">
            <a:extLst>
              <a:ext uri="{FF2B5EF4-FFF2-40B4-BE49-F238E27FC236}">
                <a16:creationId xmlns:a16="http://schemas.microsoft.com/office/drawing/2014/main" id="{09FBF025-2B1A-E30C-A846-4D9690925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467222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3648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4">
    <p:bg>
      <p:bgPr>
        <a:solidFill>
          <a:srgbClr val="72C4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7">
            <a:extLst>
              <a:ext uri="{FF2B5EF4-FFF2-40B4-BE49-F238E27FC236}">
                <a16:creationId xmlns:a16="http://schemas.microsoft.com/office/drawing/2014/main" id="{001EE063-DE4A-B7BF-F1A8-21C7B015F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467222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03688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7">
            <a:extLst>
              <a:ext uri="{FF2B5EF4-FFF2-40B4-BE49-F238E27FC236}">
                <a16:creationId xmlns:a16="http://schemas.microsoft.com/office/drawing/2014/main" id="{09FBF025-2B1A-E30C-A846-4D9690925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91893"/>
            <a:ext cx="9144000" cy="3601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87507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3CEFA5D-116C-A5BA-3D20-DCB8E1280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8490223"/>
      </p:ext>
    </p:extLst>
  </p:cSld>
  <p:clrMapOvr>
    <a:masterClrMapping/>
  </p:clrMapOvr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ts val="2200"/>
              </a:lnSpc>
              <a:spcAft>
                <a:spcPts val="600"/>
              </a:spcAft>
              <a:defRPr sz="2000"/>
            </a:lvl1pPr>
            <a:lvl2pPr>
              <a:lnSpc>
                <a:spcPts val="1800"/>
              </a:lnSpc>
              <a:spcAft>
                <a:spcPts val="600"/>
              </a:spcAft>
              <a:defRPr sz="1800"/>
            </a:lvl2pPr>
            <a:lvl3pPr>
              <a:lnSpc>
                <a:spcPts val="1800"/>
              </a:lnSpc>
              <a:spcAft>
                <a:spcPts val="600"/>
              </a:spcAft>
              <a:defRPr sz="1800"/>
            </a:lvl3pPr>
            <a:lvl4pPr>
              <a:lnSpc>
                <a:spcPts val="1800"/>
              </a:lnSpc>
              <a:spcAft>
                <a:spcPts val="600"/>
              </a:spcAft>
              <a:defRPr sz="1800"/>
            </a:lvl4pPr>
            <a:lvl5pPr>
              <a:lnSpc>
                <a:spcPts val="1800"/>
              </a:lnSpc>
              <a:spcAft>
                <a:spcPts val="600"/>
              </a:spcAft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6E1B4A-56DA-ECEE-E3D9-CEFC69A24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2" y="437535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198200"/>
      </p:ext>
    </p:extLst>
  </p:cSld>
  <p:clrMapOvr>
    <a:masterClrMapping/>
  </p:clrMapOvr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gular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044" y="383522"/>
            <a:ext cx="5393632" cy="49381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5448360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34642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098264"/>
      </p:ext>
    </p:extLst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34642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783893"/>
      </p:ext>
    </p:extLst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person feeding pigs in a pen&#10;&#10;AI-generated content may be incorrect.">
            <a:extLst>
              <a:ext uri="{FF2B5EF4-FFF2-40B4-BE49-F238E27FC236}">
                <a16:creationId xmlns:a16="http://schemas.microsoft.com/office/drawing/2014/main" id="{98AD3E13-CA38-6253-3586-F1B2178120E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023359" y="1256734"/>
            <a:ext cx="4386347" cy="246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25829"/>
      </p:ext>
    </p:extLst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group of goats with carrots in their mouth&#10;&#10;AI-generated content may be incorrect.">
            <a:extLst>
              <a:ext uri="{FF2B5EF4-FFF2-40B4-BE49-F238E27FC236}">
                <a16:creationId xmlns:a16="http://schemas.microsoft.com/office/drawing/2014/main" id="{B3F515FB-3B15-0184-A737-62ACC233CF8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0377" y="1256734"/>
            <a:ext cx="4002724" cy="266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25514"/>
      </p:ext>
    </p:extLst>
  </p:cSld>
  <p:clrMapOvr>
    <a:masterClrMapping/>
  </p:clrMapOvr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cow sticking its tongue out&#10;&#10;AI-generated content may be incorrect.">
            <a:extLst>
              <a:ext uri="{FF2B5EF4-FFF2-40B4-BE49-F238E27FC236}">
                <a16:creationId xmlns:a16="http://schemas.microsoft.com/office/drawing/2014/main" id="{C16153C2-6BF9-CC1B-4D0F-15D400D683E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1256734"/>
            <a:ext cx="4129615" cy="275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795247"/>
      </p:ext>
    </p:extLst>
  </p:cSld>
  <p:clrMapOvr>
    <a:masterClrMapping/>
  </p:clrMapOvr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donkey leaning on a fence&#10;&#10;AI-generated content may be incorrect.">
            <a:extLst>
              <a:ext uri="{FF2B5EF4-FFF2-40B4-BE49-F238E27FC236}">
                <a16:creationId xmlns:a16="http://schemas.microsoft.com/office/drawing/2014/main" id="{950FCA91-91EA-3922-BEED-301D6EB13E4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7946" y="1256734"/>
            <a:ext cx="1967129" cy="295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10331"/>
      </p:ext>
    </p:extLst>
  </p:cSld>
  <p:clrMapOvr>
    <a:masterClrMapping/>
  </p:clrMapOvr>
  <p:hf sldNum="0"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7047716" cy="3062391"/>
          </a:xfrm>
        </p:spPr>
        <p:txBody>
          <a:bodyPr numCol="2" spcCol="288000"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9663D1-D04C-A14C-FA41-81AB72EDB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7315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566013"/>
      </p:ext>
    </p:extLst>
  </p:cSld>
  <p:clrMapOvr>
    <a:masterClrMapping/>
  </p:clrMapOvr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639981" y="1295399"/>
            <a:ext cx="4124607" cy="3048873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E621A4-A733-107C-011A-C17F3CCB4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47860"/>
      </p:ext>
    </p:extLst>
  </p:cSld>
  <p:clrMapOvr>
    <a:masterClrMapping/>
  </p:clrMapOvr>
  <p:hf sldNum="0"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E8150C96-7DE0-F6D8-5236-5ECA06E61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836058"/>
      </p:ext>
    </p:extLst>
  </p:cSld>
  <p:clrMapOvr>
    <a:masterClrMapping/>
  </p:clrMapOvr>
  <p:hf sldNum="0"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33913" y="1289050"/>
            <a:ext cx="4137025" cy="304958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4344FA-6E65-CAE6-A11D-8FEAE2AD9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917827"/>
      </p:ext>
    </p:extLst>
  </p:cSld>
  <p:clrMapOvr>
    <a:masterClrMapping/>
  </p:clrMapOvr>
  <p:hf sldNum="0"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377235" y="1251100"/>
            <a:ext cx="8393704" cy="308753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5BBCF50C-CD5C-138C-CE8D-15D0CCA6F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611003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person feeding pigs in a pen&#10;&#10;AI-generated content may be incorrect.">
            <a:extLst>
              <a:ext uri="{FF2B5EF4-FFF2-40B4-BE49-F238E27FC236}">
                <a16:creationId xmlns:a16="http://schemas.microsoft.com/office/drawing/2014/main" id="{98AD3E13-CA38-6253-3586-F1B2178120E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023359" y="1256734"/>
            <a:ext cx="4386347" cy="246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409661"/>
      </p:ext>
    </p:extLst>
  </p:cSld>
  <p:clrMapOvr>
    <a:masterClrMapping/>
  </p:clrMapOvr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3"/>
          <p:cNvSpPr>
            <a:spLocks noGrp="1"/>
          </p:cNvSpPr>
          <p:nvPr>
            <p:ph type="tbl" sz="quarter" idx="14"/>
          </p:nvPr>
        </p:nvSpPr>
        <p:spPr>
          <a:xfrm>
            <a:off x="377235" y="1251857"/>
            <a:ext cx="8393704" cy="3174146"/>
          </a:xfrm>
        </p:spPr>
        <p:txBody>
          <a:bodyPr/>
          <a:lstStyle/>
          <a:p>
            <a:r>
              <a:rPr lang="en-GB"/>
              <a:t>Click icon to add table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D1E0791-A308-7C4D-944A-7C56B429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97245"/>
      </p:ext>
    </p:extLst>
  </p:cSld>
  <p:clrMapOvr>
    <a:masterClrMapping/>
  </p:clrMapOvr>
  <p:hf sldNum="0"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Intr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C392B6-D5AD-39BD-9DA9-50B7C0785837}"/>
              </a:ext>
            </a:extLst>
          </p:cNvPr>
          <p:cNvSpPr txBox="1"/>
          <p:nvPr/>
        </p:nvSpPr>
        <p:spPr>
          <a:xfrm>
            <a:off x="6934954" y="23901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E4C5BA97-EA64-82B5-7F1E-9197A168A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3589005"/>
      </p:ext>
    </p:extLst>
  </p:cSld>
  <p:clrMapOvr>
    <a:masterClrMapping/>
  </p:clrMapOvr>
  <p:hf sldNum="0"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7642915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GB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99786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1">
    <p:bg>
      <p:bgPr>
        <a:solidFill>
          <a:srgbClr val="F49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7">
            <a:extLst>
              <a:ext uri="{FF2B5EF4-FFF2-40B4-BE49-F238E27FC236}">
                <a16:creationId xmlns:a16="http://schemas.microsoft.com/office/drawing/2014/main" id="{09FBF025-2B1A-E30C-A846-4D9690925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467222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2043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4">
    <p:bg>
      <p:bgPr>
        <a:solidFill>
          <a:srgbClr val="72C4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7">
            <a:extLst>
              <a:ext uri="{FF2B5EF4-FFF2-40B4-BE49-F238E27FC236}">
                <a16:creationId xmlns:a16="http://schemas.microsoft.com/office/drawing/2014/main" id="{001EE063-DE4A-B7BF-F1A8-21C7B015F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467222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82701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7">
            <a:extLst>
              <a:ext uri="{FF2B5EF4-FFF2-40B4-BE49-F238E27FC236}">
                <a16:creationId xmlns:a16="http://schemas.microsoft.com/office/drawing/2014/main" id="{09FBF025-2B1A-E30C-A846-4D9690925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91893"/>
            <a:ext cx="9144000" cy="3601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3586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group of goats with carrots in their mouth&#10;&#10;AI-generated content may be incorrect.">
            <a:extLst>
              <a:ext uri="{FF2B5EF4-FFF2-40B4-BE49-F238E27FC236}">
                <a16:creationId xmlns:a16="http://schemas.microsoft.com/office/drawing/2014/main" id="{B3F515FB-3B15-0184-A737-62ACC233CF8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0377" y="1256734"/>
            <a:ext cx="4002724" cy="266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3872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cow sticking its tongue out&#10;&#10;AI-generated content may be incorrect.">
            <a:extLst>
              <a:ext uri="{FF2B5EF4-FFF2-40B4-BE49-F238E27FC236}">
                <a16:creationId xmlns:a16="http://schemas.microsoft.com/office/drawing/2014/main" id="{C16153C2-6BF9-CC1B-4D0F-15D400D683E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1256734"/>
            <a:ext cx="4129615" cy="275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31262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donkey leaning on a fence&#10;&#10;AI-generated content may be incorrect.">
            <a:extLst>
              <a:ext uri="{FF2B5EF4-FFF2-40B4-BE49-F238E27FC236}">
                <a16:creationId xmlns:a16="http://schemas.microsoft.com/office/drawing/2014/main" id="{950FCA91-91EA-3922-BEED-301D6EB13E4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7946" y="1256734"/>
            <a:ext cx="1967129" cy="295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52888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7047716" cy="3062391"/>
          </a:xfrm>
        </p:spPr>
        <p:txBody>
          <a:bodyPr numCol="2" spcCol="288000"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9663D1-D04C-A14C-FA41-81AB72EDB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7315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139354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image" Target="../media/image8.emf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8.emf"/><Relationship Id="rId5" Type="http://schemas.openxmlformats.org/officeDocument/2006/relationships/image" Target="../media/image9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20" Type="http://schemas.openxmlformats.org/officeDocument/2006/relationships/image" Target="../media/image8.emf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46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8.emf"/><Relationship Id="rId5" Type="http://schemas.openxmlformats.org/officeDocument/2006/relationships/image" Target="../media/image9.pn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EAE3063-2DC7-1E04-1665-FD54E7434977}"/>
              </a:ext>
            </a:extLst>
          </p:cNvPr>
          <p:cNvSpPr/>
          <p:nvPr/>
        </p:nvSpPr>
        <p:spPr>
          <a:xfrm>
            <a:off x="-9828" y="4701520"/>
            <a:ext cx="9153827" cy="441980"/>
          </a:xfrm>
          <a:prstGeom prst="rect">
            <a:avLst/>
          </a:prstGeom>
          <a:solidFill>
            <a:srgbClr val="B5DD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4282" y="1322619"/>
            <a:ext cx="5232745" cy="30623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Rectangle 8"/>
          <p:cNvSpPr/>
          <p:nvPr/>
        </p:nvSpPr>
        <p:spPr>
          <a:xfrm>
            <a:off x="388041" y="4884298"/>
            <a:ext cx="7129459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Calibri"/>
              </a:rPr>
              <a:t>©</a:t>
            </a:r>
            <a:r>
              <a:rPr lang="en-GB" sz="600" b="0" i="0" u="none" strike="noStrike" kern="1200" baseline="0" dirty="0" err="1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Calibri"/>
              </a:rPr>
              <a:t>TheVeganSociety</a:t>
            </a:r>
            <a:r>
              <a:rPr lang="en-GB" sz="600" b="0" i="0" u="none" strike="noStrike" kern="1200" baseline="0" dirty="0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Calibri"/>
              </a:rPr>
              <a:t>. </a:t>
            </a:r>
            <a:r>
              <a:rPr lang="en-GB" sz="400" i="1" kern="1200" dirty="0">
                <a:solidFill>
                  <a:srgbClr val="008375"/>
                </a:solidFill>
                <a:effectLst/>
                <a:latin typeface="+mn-lt"/>
                <a:ea typeface="+mn-ea"/>
                <a:cs typeface="+mn-cs"/>
              </a:rPr>
              <a:t>Registered Charity No. 279228 (England and Wales) and SC049495 (Scotland).</a:t>
            </a:r>
            <a:endParaRPr lang="en-GB" sz="400" kern="1200" dirty="0">
              <a:solidFill>
                <a:srgbClr val="008375"/>
              </a:solidFill>
              <a:effectLst/>
              <a:latin typeface="+mn-lt"/>
              <a:ea typeface="+mn-ea"/>
              <a:cs typeface="+mn-cs"/>
            </a:endParaRPr>
          </a:p>
          <a:p>
            <a:pPr rtl="0"/>
            <a:endParaRPr lang="en-GB" sz="600" b="0" i="0" u="none" strike="noStrike" kern="1200" baseline="0" dirty="0">
              <a:solidFill>
                <a:srgbClr val="028375"/>
              </a:solidFill>
              <a:latin typeface="Trebuchet MS" panose="020B0703020202090204" pitchFamily="34" charset="0"/>
              <a:ea typeface="+mn-ea"/>
              <a:cs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4D2D8B6-A917-2C75-FE35-6938C3624BB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983711" y="4759099"/>
            <a:ext cx="1030817" cy="353593"/>
          </a:xfrm>
          <a:prstGeom prst="rect">
            <a:avLst/>
          </a:prstGeom>
        </p:spPr>
      </p:pic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7EEEDF8B-C08B-55FC-3031-77ADEDDEC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88063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89988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sldNum="0" hdr="0" ftr="0" dt="0"/>
  <p:txStyles>
    <p:titleStyle>
      <a:lvl1pPr algn="l" defTabSz="457200" rtl="0" eaLnBrk="1" latinLnBrk="0" hangingPunct="1">
        <a:lnSpc>
          <a:spcPts val="3400"/>
        </a:lnSpc>
        <a:spcBef>
          <a:spcPct val="0"/>
        </a:spcBef>
        <a:buNone/>
        <a:defRPr sz="3200" kern="1200" spc="-50">
          <a:solidFill>
            <a:srgbClr val="028375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800"/>
        </a:lnSpc>
        <a:spcBef>
          <a:spcPts val="600"/>
        </a:spcBef>
        <a:spcAft>
          <a:spcPts val="600"/>
        </a:spcAft>
        <a:buFont typeface="Arial"/>
        <a:buNone/>
        <a:defRPr sz="16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Calibri"/>
        </a:defRPr>
      </a:lvl1pPr>
      <a:lvl2pPr marL="0" indent="0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Arial"/>
        <a:buNone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2pPr>
      <a:lvl3pPr marL="233363" indent="-233363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3pPr>
      <a:lvl4pPr marL="473075" indent="-228600" algn="l" defTabSz="541338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4pPr>
      <a:lvl5pPr marL="692150" indent="-230188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EAE3063-2DC7-1E04-1665-FD54E7434977}"/>
              </a:ext>
            </a:extLst>
          </p:cNvPr>
          <p:cNvSpPr/>
          <p:nvPr/>
        </p:nvSpPr>
        <p:spPr>
          <a:xfrm>
            <a:off x="-9828" y="4701520"/>
            <a:ext cx="9153827" cy="441980"/>
          </a:xfrm>
          <a:prstGeom prst="rect">
            <a:avLst/>
          </a:prstGeom>
          <a:solidFill>
            <a:srgbClr val="0083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4282" y="1322619"/>
            <a:ext cx="5232745" cy="30623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Rectangle 8"/>
          <p:cNvSpPr/>
          <p:nvPr/>
        </p:nvSpPr>
        <p:spPr>
          <a:xfrm>
            <a:off x="388041" y="4884298"/>
            <a:ext cx="7129459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©</a:t>
            </a: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TheVeganSociety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. </a:t>
            </a:r>
            <a:r>
              <a:rPr lang="en-GB" sz="400" i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Registered Charity No. 279228 (England and Wales) and SC049495 (Scotland).</a:t>
            </a:r>
            <a:endParaRPr lang="en-GB" sz="4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rtl="0"/>
            <a:endParaRPr lang="en-GB" sz="600" b="0" i="0" u="none" strike="noStrike" kern="1200" baseline="0" dirty="0">
              <a:solidFill>
                <a:srgbClr val="028375"/>
              </a:solidFill>
              <a:latin typeface="Trebuchet MS" panose="020B0703020202090204" pitchFamily="34" charset="0"/>
              <a:ea typeface="+mn-ea"/>
              <a:cs typeface="Calibri"/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7EEEDF8B-C08B-55FC-3031-77ADEDDEC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88063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D3921C6-A887-00F0-3E42-75ED6F8B8DC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983711" y="4759227"/>
            <a:ext cx="1032437" cy="35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373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sldNum="0" hdr="0" ftr="0" dt="0"/>
  <p:txStyles>
    <p:titleStyle>
      <a:lvl1pPr algn="l" defTabSz="457200" rtl="0" eaLnBrk="1" latinLnBrk="0" hangingPunct="1">
        <a:lnSpc>
          <a:spcPts val="3400"/>
        </a:lnSpc>
        <a:spcBef>
          <a:spcPct val="0"/>
        </a:spcBef>
        <a:buNone/>
        <a:defRPr sz="3200" kern="1200" spc="-50">
          <a:solidFill>
            <a:srgbClr val="028375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800"/>
        </a:lnSpc>
        <a:spcBef>
          <a:spcPts val="600"/>
        </a:spcBef>
        <a:spcAft>
          <a:spcPts val="600"/>
        </a:spcAft>
        <a:buFont typeface="Arial"/>
        <a:buNone/>
        <a:defRPr sz="16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Calibri"/>
        </a:defRPr>
      </a:lvl1pPr>
      <a:lvl2pPr marL="0" indent="0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Arial"/>
        <a:buNone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2pPr>
      <a:lvl3pPr marL="233363" indent="-233363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3pPr>
      <a:lvl4pPr marL="473075" indent="-228600" algn="l" defTabSz="541338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4pPr>
      <a:lvl5pPr marL="692150" indent="-230188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6E9CBC7-55BC-A5F6-7482-DD59FE70DABA}"/>
              </a:ext>
            </a:extLst>
          </p:cNvPr>
          <p:cNvSpPr/>
          <p:nvPr/>
        </p:nvSpPr>
        <p:spPr>
          <a:xfrm>
            <a:off x="257412" y="4901191"/>
            <a:ext cx="6393227" cy="9233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rtl="0"/>
            <a:r>
              <a:rPr lang="en-GB" sz="600" b="0" i="0" u="none" strike="noStrike" kern="1200" baseline="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©</a:t>
            </a:r>
            <a:r>
              <a:rPr lang="en-GB" sz="600" b="0" i="0" u="none" strike="noStrike" kern="1200" baseline="0" dirty="0" err="1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TheVeganSociety</a:t>
            </a:r>
            <a:r>
              <a:rPr lang="en-GB" sz="600" b="0" i="0" u="none" strike="noStrike" kern="1200" baseline="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 </a:t>
            </a:r>
            <a:r>
              <a:rPr lang="en-GB" sz="5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Registered Charity No. 279228 (England and Wales) and SC049495 (Scotland).</a:t>
            </a:r>
            <a:endParaRPr lang="en-GB" sz="600" b="0" i="0" u="none" strike="noStrike" kern="1200" baseline="0" dirty="0">
              <a:solidFill>
                <a:schemeClr val="tx1"/>
              </a:solidFill>
              <a:latin typeface="Trebuchet MS" panose="020B0703020202090204" pitchFamily="34" charset="0"/>
              <a:ea typeface="+mn-ea"/>
              <a:cs typeface="Calibri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C46290F-3D67-DEFE-8A19-8A215022BB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8564" y="4724459"/>
            <a:ext cx="1032437" cy="353465"/>
          </a:xfrm>
          <a:prstGeom prst="rect">
            <a:avLst/>
          </a:prstGeom>
        </p:spPr>
      </p:pic>
      <p:sp>
        <p:nvSpPr>
          <p:cNvPr id="8" name="Title Placeholder 7">
            <a:extLst>
              <a:ext uri="{FF2B5EF4-FFF2-40B4-BE49-F238E27FC236}">
                <a16:creationId xmlns:a16="http://schemas.microsoft.com/office/drawing/2014/main" id="{B92D6F5F-114E-6F5B-F47D-BB3BB7314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8264180" cy="3327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3264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</p:sldLayoutIdLst>
  <p:hf hdr="0" ftr="0"/>
  <p:txStyles>
    <p:titleStyle>
      <a:lvl1pPr algn="ctr" defTabSz="457200" rtl="0" eaLnBrk="1" latinLnBrk="0" hangingPunct="1">
        <a:lnSpc>
          <a:spcPts val="4800"/>
        </a:lnSpc>
        <a:spcBef>
          <a:spcPct val="0"/>
        </a:spcBef>
        <a:buNone/>
        <a:defRPr sz="5100" b="1" i="0" kern="1200" spc="-50">
          <a:solidFill>
            <a:schemeClr val="tx1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tx1"/>
          </a:solidFill>
          <a:latin typeface="Trebuchet MS" panose="020B0703020202090204" pitchFamily="34" charset="0"/>
          <a:ea typeface="+mn-ea"/>
          <a:cs typeface="Calibri"/>
        </a:defRPr>
      </a:lvl1pPr>
      <a:lvl2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2pPr>
      <a:lvl3pPr marL="233363" indent="-233363" algn="l" defTabSz="457200" rtl="0" eaLnBrk="1" latinLnBrk="0" hangingPunct="1">
        <a:lnSpc>
          <a:spcPts val="1800"/>
        </a:lnSpc>
        <a:spcBef>
          <a:spcPts val="0"/>
        </a:spcBef>
        <a:buFont typeface="Arial"/>
        <a:buChar char="•"/>
        <a:tabLst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3pPr>
      <a:lvl4pPr marL="473075" indent="-228600" algn="l" defTabSz="541338" rtl="0" eaLnBrk="1" latinLnBrk="0" hangingPunct="1">
        <a:lnSpc>
          <a:spcPts val="1800"/>
        </a:lnSpc>
        <a:spcBef>
          <a:spcPts val="0"/>
        </a:spcBef>
        <a:buFont typeface="Arial"/>
        <a:buChar char="–"/>
        <a:tabLst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EAE3063-2DC7-1E04-1665-FD54E7434977}"/>
              </a:ext>
            </a:extLst>
          </p:cNvPr>
          <p:cNvSpPr/>
          <p:nvPr/>
        </p:nvSpPr>
        <p:spPr>
          <a:xfrm>
            <a:off x="-9828" y="4701520"/>
            <a:ext cx="9153827" cy="441980"/>
          </a:xfrm>
          <a:prstGeom prst="rect">
            <a:avLst/>
          </a:prstGeom>
          <a:solidFill>
            <a:srgbClr val="0083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4282" y="1322619"/>
            <a:ext cx="5232745" cy="30623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Rectangle 8"/>
          <p:cNvSpPr/>
          <p:nvPr/>
        </p:nvSpPr>
        <p:spPr>
          <a:xfrm>
            <a:off x="388041" y="4884298"/>
            <a:ext cx="7129459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©</a:t>
            </a: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TheVeganSociety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. </a:t>
            </a:r>
            <a:r>
              <a:rPr lang="en-GB" sz="400" i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Registered Charity No. 279228 (England and Wales) and SC049495 (Scotland).</a:t>
            </a:r>
            <a:endParaRPr lang="en-GB" sz="4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rtl="0"/>
            <a:endParaRPr lang="en-GB" sz="600" b="0" i="0" u="none" strike="noStrike" kern="1200" baseline="0" dirty="0">
              <a:solidFill>
                <a:srgbClr val="028375"/>
              </a:solidFill>
              <a:latin typeface="Trebuchet MS" panose="020B0703020202090204" pitchFamily="34" charset="0"/>
              <a:ea typeface="+mn-ea"/>
              <a:cs typeface="Calibri"/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7EEEDF8B-C08B-55FC-3031-77ADEDDEC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88063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D3921C6-A887-00F0-3E42-75ED6F8B8DC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983711" y="4759227"/>
            <a:ext cx="1032437" cy="35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705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</p:sldLayoutIdLst>
  <p:hf sldNum="0" hdr="0" ftr="0" dt="0"/>
  <p:txStyles>
    <p:titleStyle>
      <a:lvl1pPr algn="l" defTabSz="457200" rtl="0" eaLnBrk="1" latinLnBrk="0" hangingPunct="1">
        <a:lnSpc>
          <a:spcPts val="3400"/>
        </a:lnSpc>
        <a:spcBef>
          <a:spcPct val="0"/>
        </a:spcBef>
        <a:buNone/>
        <a:defRPr sz="3200" kern="1200" spc="-50">
          <a:solidFill>
            <a:srgbClr val="028375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800"/>
        </a:lnSpc>
        <a:spcBef>
          <a:spcPts val="600"/>
        </a:spcBef>
        <a:spcAft>
          <a:spcPts val="600"/>
        </a:spcAft>
        <a:buFont typeface="Arial"/>
        <a:buNone/>
        <a:defRPr sz="16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Calibri"/>
        </a:defRPr>
      </a:lvl1pPr>
      <a:lvl2pPr marL="0" indent="0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Arial"/>
        <a:buNone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2pPr>
      <a:lvl3pPr marL="233363" indent="-233363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3pPr>
      <a:lvl4pPr marL="473075" indent="-228600" algn="l" defTabSz="541338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4pPr>
      <a:lvl5pPr marL="692150" indent="-230188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6E9CBC7-55BC-A5F6-7482-DD59FE70DABA}"/>
              </a:ext>
            </a:extLst>
          </p:cNvPr>
          <p:cNvSpPr/>
          <p:nvPr/>
        </p:nvSpPr>
        <p:spPr>
          <a:xfrm>
            <a:off x="257412" y="4901191"/>
            <a:ext cx="6393227" cy="9233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rtl="0"/>
            <a:r>
              <a:rPr lang="en-GB" sz="600" b="0" i="0" u="none" strike="noStrike" kern="1200" baseline="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©</a:t>
            </a:r>
            <a:r>
              <a:rPr lang="en-GB" sz="600" b="0" i="0" u="none" strike="noStrike" kern="1200" baseline="0" dirty="0" err="1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TheVeganSociety</a:t>
            </a:r>
            <a:r>
              <a:rPr lang="en-GB" sz="600" b="0" i="0" u="none" strike="noStrike" kern="1200" baseline="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 </a:t>
            </a:r>
            <a:r>
              <a:rPr lang="en-GB" sz="5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Registered Charity No. 279228 (England and Wales) and SC049495 (Scotland).</a:t>
            </a:r>
            <a:endParaRPr lang="en-GB" sz="600" b="0" i="0" u="none" strike="noStrike" kern="1200" baseline="0" dirty="0">
              <a:solidFill>
                <a:schemeClr val="tx1"/>
              </a:solidFill>
              <a:latin typeface="Trebuchet MS" panose="020B0703020202090204" pitchFamily="34" charset="0"/>
              <a:ea typeface="+mn-ea"/>
              <a:cs typeface="Calibri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C46290F-3D67-DEFE-8A19-8A215022BB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8564" y="4724459"/>
            <a:ext cx="1032437" cy="353465"/>
          </a:xfrm>
          <a:prstGeom prst="rect">
            <a:avLst/>
          </a:prstGeom>
        </p:spPr>
      </p:pic>
      <p:sp>
        <p:nvSpPr>
          <p:cNvPr id="8" name="Title Placeholder 7">
            <a:extLst>
              <a:ext uri="{FF2B5EF4-FFF2-40B4-BE49-F238E27FC236}">
                <a16:creationId xmlns:a16="http://schemas.microsoft.com/office/drawing/2014/main" id="{B92D6F5F-114E-6F5B-F47D-BB3BB7314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8264180" cy="3327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86223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</p:sldLayoutIdLst>
  <p:hf hdr="0" ftr="0"/>
  <p:txStyles>
    <p:titleStyle>
      <a:lvl1pPr algn="ctr" defTabSz="457200" rtl="0" eaLnBrk="1" latinLnBrk="0" hangingPunct="1">
        <a:lnSpc>
          <a:spcPts val="4800"/>
        </a:lnSpc>
        <a:spcBef>
          <a:spcPct val="0"/>
        </a:spcBef>
        <a:buNone/>
        <a:defRPr sz="5100" b="1" i="0" kern="1200" spc="-50">
          <a:solidFill>
            <a:schemeClr val="tx1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tx1"/>
          </a:solidFill>
          <a:latin typeface="Trebuchet MS" panose="020B0703020202090204" pitchFamily="34" charset="0"/>
          <a:ea typeface="+mn-ea"/>
          <a:cs typeface="Calibri"/>
        </a:defRPr>
      </a:lvl1pPr>
      <a:lvl2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2pPr>
      <a:lvl3pPr marL="233363" indent="-233363" algn="l" defTabSz="457200" rtl="0" eaLnBrk="1" latinLnBrk="0" hangingPunct="1">
        <a:lnSpc>
          <a:spcPts val="1800"/>
        </a:lnSpc>
        <a:spcBef>
          <a:spcPts val="0"/>
        </a:spcBef>
        <a:buFont typeface="Arial"/>
        <a:buChar char="•"/>
        <a:tabLst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3pPr>
      <a:lvl4pPr marL="473075" indent="-228600" algn="l" defTabSz="541338" rtl="0" eaLnBrk="1" latinLnBrk="0" hangingPunct="1">
        <a:lnSpc>
          <a:spcPts val="1800"/>
        </a:lnSpc>
        <a:spcBef>
          <a:spcPts val="0"/>
        </a:spcBef>
        <a:buFont typeface="Arial"/>
        <a:buChar char="–"/>
        <a:tabLst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>
            <a:spLocks noGrp="1"/>
          </p:cNvSpPr>
          <p:nvPr>
            <p:ph type="title"/>
          </p:nvPr>
        </p:nvSpPr>
        <p:spPr>
          <a:xfrm>
            <a:off x="0" y="877973"/>
            <a:ext cx="9144000" cy="98652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A Different Pair of Eyes</a:t>
            </a:r>
            <a:endParaRPr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4CCDCCF-406C-DBA1-CD63-CF2322B7A732}"/>
              </a:ext>
            </a:extLst>
          </p:cNvPr>
          <p:cNvSpPr/>
          <p:nvPr/>
        </p:nvSpPr>
        <p:spPr>
          <a:xfrm>
            <a:off x="504200" y="2026341"/>
            <a:ext cx="1914254" cy="1914254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16103D5-1F29-D3E5-8549-6B0BC37C1699}"/>
              </a:ext>
            </a:extLst>
          </p:cNvPr>
          <p:cNvSpPr/>
          <p:nvPr/>
        </p:nvSpPr>
        <p:spPr>
          <a:xfrm>
            <a:off x="2538100" y="1983612"/>
            <a:ext cx="1914254" cy="1914254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8DCC3C6-8B2D-B839-71E9-9D11913D4B36}"/>
              </a:ext>
            </a:extLst>
          </p:cNvPr>
          <p:cNvSpPr/>
          <p:nvPr/>
        </p:nvSpPr>
        <p:spPr>
          <a:xfrm>
            <a:off x="4572000" y="2000703"/>
            <a:ext cx="1914254" cy="1914254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482DB55-B28F-EE71-47FF-A6F7B76A7D32}"/>
              </a:ext>
            </a:extLst>
          </p:cNvPr>
          <p:cNvSpPr/>
          <p:nvPr/>
        </p:nvSpPr>
        <p:spPr>
          <a:xfrm>
            <a:off x="6597354" y="1983612"/>
            <a:ext cx="1914254" cy="1914254"/>
          </a:xfrm>
          <a:prstGeom prst="ellipse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0" y="88086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What are we going to learn?</a:t>
            </a:r>
            <a:endParaRPr b="1" dirty="0"/>
          </a:p>
        </p:txBody>
      </p:sp>
      <p:sp>
        <p:nvSpPr>
          <p:cNvPr id="66" name="Google Shape;66;p15"/>
          <p:cNvSpPr txBox="1">
            <a:spLocks noGrp="1"/>
          </p:cNvSpPr>
          <p:nvPr>
            <p:ph type="body" idx="1"/>
          </p:nvPr>
        </p:nvSpPr>
        <p:spPr>
          <a:xfrm>
            <a:off x="489136" y="1804012"/>
            <a:ext cx="8165728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solidFill>
                  <a:srgbClr val="008375"/>
                </a:solidFill>
              </a:rPr>
              <a:t>Learning Objective</a:t>
            </a:r>
            <a:endParaRPr sz="1600" b="1" dirty="0">
              <a:solidFill>
                <a:srgbClr val="008375"/>
              </a:solidFill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8375"/>
              </a:buClr>
              <a:buSzPts val="1600"/>
              <a:buAutoNum type="arabicPeriod"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To create a piece of descriptive writing that reconstructs a single moment entirely from an animal's point of view, using sensory detail and a sustained viewpoint to build compassion through imaginative perspective-taking. 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16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D4B46BF-C4D2-8670-1C57-F31ABA4F81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8260" y="162560"/>
            <a:ext cx="6507480" cy="43383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/>
        </p:nvSpPr>
        <p:spPr>
          <a:xfrm>
            <a:off x="4744722" y="628209"/>
            <a:ext cx="4047155" cy="3508623"/>
          </a:xfrm>
          <a:prstGeom prst="rect">
            <a:avLst/>
          </a:prstGeom>
          <a:solidFill>
            <a:srgbClr val="008375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 dirty="0">
                <a:solidFill>
                  <a:schemeClr val="bg1"/>
                </a:solidFill>
                <a:latin typeface="Trebuchet MS" panose="020B0703020202090204" pitchFamily="34" charset="0"/>
              </a:rPr>
              <a:t>Become the non-human animal,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 dirty="0">
                <a:solidFill>
                  <a:schemeClr val="bg1"/>
                </a:solidFill>
                <a:latin typeface="Trebuchet MS" panose="020B0703020202090204" pitchFamily="34" charset="0"/>
              </a:rPr>
              <a:t>what do they …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5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SEE? </a:t>
            </a:r>
            <a:r>
              <a:rPr lang="en-GB" sz="1500" dirty="0">
                <a:solidFill>
                  <a:schemeClr val="bg1"/>
                </a:solidFill>
                <a:latin typeface="Trebuchet MS" panose="020B0703020202090204" pitchFamily="34" charset="0"/>
              </a:rPr>
              <a:t>Shapes a movement around them</a:t>
            </a:r>
            <a:endParaRPr sz="1500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HEAR?  </a:t>
            </a:r>
            <a:r>
              <a:rPr lang="en-GB" sz="1500" dirty="0">
                <a:solidFill>
                  <a:schemeClr val="bg1"/>
                </a:solidFill>
                <a:latin typeface="Trebuchet MS" panose="020B0703020202090204" pitchFamily="34" charset="0"/>
              </a:rPr>
              <a:t>Sounds they can’t ignore</a:t>
            </a:r>
            <a:endParaRPr sz="1500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SMELL?  </a:t>
            </a:r>
            <a:r>
              <a:rPr lang="en-GB" sz="1500" dirty="0">
                <a:solidFill>
                  <a:schemeClr val="bg1"/>
                </a:solidFill>
                <a:latin typeface="Trebuchet MS" panose="020B0703020202090204" pitchFamily="34" charset="0"/>
              </a:rPr>
              <a:t>What pulls their attention</a:t>
            </a:r>
            <a:endParaRPr sz="1500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FEEL?  </a:t>
            </a:r>
            <a:r>
              <a:rPr lang="en-GB" sz="1500" dirty="0">
                <a:solidFill>
                  <a:schemeClr val="bg1"/>
                </a:solidFill>
                <a:latin typeface="Trebuchet MS" panose="020B0703020202090204" pitchFamily="34" charset="0"/>
              </a:rPr>
              <a:t>Underfoot, in the air, on their skin</a:t>
            </a:r>
            <a:endParaRPr sz="1500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WANT?  </a:t>
            </a:r>
            <a:r>
              <a:rPr lang="en-GB" sz="1500" dirty="0">
                <a:solidFill>
                  <a:schemeClr val="bg1"/>
                </a:solidFill>
                <a:latin typeface="Trebuchet MS" panose="020B0703020202090204" pitchFamily="34" charset="0"/>
              </a:rPr>
              <a:t>Right now, more than anything</a:t>
            </a:r>
            <a:endParaRPr sz="1500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FEAR?  </a:t>
            </a:r>
            <a:r>
              <a:rPr lang="en-GB" sz="1500" dirty="0">
                <a:solidFill>
                  <a:schemeClr val="bg1"/>
                </a:solidFill>
                <a:latin typeface="Trebuchet MS" panose="020B0703020202090204" pitchFamily="34" charset="0"/>
              </a:rPr>
              <a:t>What makes them freeze or run</a:t>
            </a:r>
            <a:endParaRPr sz="15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72EC26-7CFD-B9BE-5748-54305454E4BC}"/>
              </a:ext>
            </a:extLst>
          </p:cNvPr>
          <p:cNvSpPr/>
          <p:nvPr/>
        </p:nvSpPr>
        <p:spPr>
          <a:xfrm>
            <a:off x="243839" y="304800"/>
            <a:ext cx="4155440" cy="415544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ECONDARY">
  <a:themeElements>
    <a:clrScheme name="MBA colour final 4">
      <a:dk1>
        <a:srgbClr val="13316E"/>
      </a:dk1>
      <a:lt1>
        <a:sysClr val="window" lastClr="FFFFFF"/>
      </a:lt1>
      <a:dk2>
        <a:srgbClr val="000000"/>
      </a:dk2>
      <a:lt2>
        <a:srgbClr val="50535A"/>
      </a:lt2>
      <a:accent1>
        <a:srgbClr val="0967B1"/>
      </a:accent1>
      <a:accent2>
        <a:srgbClr val="008E82"/>
      </a:accent2>
      <a:accent3>
        <a:srgbClr val="25A73B"/>
      </a:accent3>
      <a:accent4>
        <a:srgbClr val="EA580D"/>
      </a:accent4>
      <a:accent5>
        <a:srgbClr val="DA1F6C"/>
      </a:accent5>
      <a:accent6>
        <a:srgbClr val="6F4F9B"/>
      </a:accent6>
      <a:hlink>
        <a:srgbClr val="13316E"/>
      </a:hlink>
      <a:folHlink>
        <a:srgbClr val="13316E"/>
      </a:folHlink>
    </a:clrScheme>
    <a:fontScheme name="Office 2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ECONDARY" id="{73FF47D0-0B47-AA4A-B42C-722CDA9E864A}" vid="{079BEC5C-5FB5-1948-B390-20BCA8BF31C5}"/>
    </a:ext>
  </a:extLst>
</a:theme>
</file>

<file path=ppt/theme/theme2.xml><?xml version="1.0" encoding="utf-8"?>
<a:theme xmlns:a="http://schemas.openxmlformats.org/drawingml/2006/main" name="1_Secondary Resources">
  <a:themeElements>
    <a:clrScheme name="MBA colour final 4">
      <a:dk1>
        <a:srgbClr val="13316E"/>
      </a:dk1>
      <a:lt1>
        <a:sysClr val="window" lastClr="FFFFFF"/>
      </a:lt1>
      <a:dk2>
        <a:srgbClr val="000000"/>
      </a:dk2>
      <a:lt2>
        <a:srgbClr val="50535A"/>
      </a:lt2>
      <a:accent1>
        <a:srgbClr val="0967B1"/>
      </a:accent1>
      <a:accent2>
        <a:srgbClr val="008E82"/>
      </a:accent2>
      <a:accent3>
        <a:srgbClr val="25A73B"/>
      </a:accent3>
      <a:accent4>
        <a:srgbClr val="EA580D"/>
      </a:accent4>
      <a:accent5>
        <a:srgbClr val="DA1F6C"/>
      </a:accent5>
      <a:accent6>
        <a:srgbClr val="6F4F9B"/>
      </a:accent6>
      <a:hlink>
        <a:srgbClr val="13316E"/>
      </a:hlink>
      <a:folHlink>
        <a:srgbClr val="13316E"/>
      </a:folHlink>
    </a:clrScheme>
    <a:fontScheme name="Office 2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econdary Resources" id="{922A019F-9337-8949-8751-7C3FEE82E87B}" vid="{9802BF0B-F4EA-F04E-BAF7-FA6877653377}"/>
    </a:ext>
  </a:extLst>
</a:theme>
</file>

<file path=ppt/theme/theme3.xml><?xml version="1.0" encoding="utf-8"?>
<a:theme xmlns:a="http://schemas.openxmlformats.org/drawingml/2006/main" name="TVS Thank You">
  <a:themeElements>
    <a:clrScheme name="The Vegan Society">
      <a:dk1>
        <a:srgbClr val="00837B"/>
      </a:dk1>
      <a:lt1>
        <a:srgbClr val="FFFFFF"/>
      </a:lt1>
      <a:dk2>
        <a:srgbClr val="000000"/>
      </a:dk2>
      <a:lt2>
        <a:srgbClr val="50535A"/>
      </a:lt2>
      <a:accent1>
        <a:srgbClr val="00837B"/>
      </a:accent1>
      <a:accent2>
        <a:srgbClr val="F39800"/>
      </a:accent2>
      <a:accent3>
        <a:srgbClr val="71C3BF"/>
      </a:accent3>
      <a:accent4>
        <a:srgbClr val="F2CD43"/>
      </a:accent4>
      <a:accent5>
        <a:srgbClr val="EA5469"/>
      </a:accent5>
      <a:accent6>
        <a:srgbClr val="0086A8"/>
      </a:accent6>
      <a:hlink>
        <a:srgbClr val="00837B"/>
      </a:hlink>
      <a:folHlink>
        <a:srgbClr val="00837B"/>
      </a:folHlink>
    </a:clrScheme>
    <a:fontScheme name="Office 2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A1A65B90-49EB-4DA4-B4B3-25B348937873}" vid="{E4954076-EE9E-4772-A6DC-F81186FC9B6B}"/>
    </a:ext>
  </a:extLst>
</a:theme>
</file>

<file path=ppt/theme/theme4.xml><?xml version="1.0" encoding="utf-8"?>
<a:theme xmlns:a="http://schemas.openxmlformats.org/drawingml/2006/main" name="2_Secondary Resources">
  <a:themeElements>
    <a:clrScheme name="MBA colour final 4">
      <a:dk1>
        <a:srgbClr val="13316E"/>
      </a:dk1>
      <a:lt1>
        <a:sysClr val="window" lastClr="FFFFFF"/>
      </a:lt1>
      <a:dk2>
        <a:srgbClr val="000000"/>
      </a:dk2>
      <a:lt2>
        <a:srgbClr val="50535A"/>
      </a:lt2>
      <a:accent1>
        <a:srgbClr val="0967B1"/>
      </a:accent1>
      <a:accent2>
        <a:srgbClr val="008E82"/>
      </a:accent2>
      <a:accent3>
        <a:srgbClr val="25A73B"/>
      </a:accent3>
      <a:accent4>
        <a:srgbClr val="EA580D"/>
      </a:accent4>
      <a:accent5>
        <a:srgbClr val="DA1F6C"/>
      </a:accent5>
      <a:accent6>
        <a:srgbClr val="6F4F9B"/>
      </a:accent6>
      <a:hlink>
        <a:srgbClr val="13316E"/>
      </a:hlink>
      <a:folHlink>
        <a:srgbClr val="13316E"/>
      </a:folHlink>
    </a:clrScheme>
    <a:fontScheme name="Office 2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econdary Resources" id="{922A019F-9337-8949-8751-7C3FEE82E87B}" vid="{9802BF0B-F4EA-F04E-BAF7-FA6877653377}"/>
    </a:ext>
  </a:extLst>
</a:theme>
</file>

<file path=ppt/theme/theme5.xml><?xml version="1.0" encoding="utf-8"?>
<a:theme xmlns:a="http://schemas.openxmlformats.org/drawingml/2006/main" name="1_TVS Thank You">
  <a:themeElements>
    <a:clrScheme name="The Vegan Society">
      <a:dk1>
        <a:srgbClr val="00837B"/>
      </a:dk1>
      <a:lt1>
        <a:srgbClr val="FFFFFF"/>
      </a:lt1>
      <a:dk2>
        <a:srgbClr val="000000"/>
      </a:dk2>
      <a:lt2>
        <a:srgbClr val="50535A"/>
      </a:lt2>
      <a:accent1>
        <a:srgbClr val="00837B"/>
      </a:accent1>
      <a:accent2>
        <a:srgbClr val="F39800"/>
      </a:accent2>
      <a:accent3>
        <a:srgbClr val="71C3BF"/>
      </a:accent3>
      <a:accent4>
        <a:srgbClr val="F2CD43"/>
      </a:accent4>
      <a:accent5>
        <a:srgbClr val="EA5469"/>
      </a:accent5>
      <a:accent6>
        <a:srgbClr val="0086A8"/>
      </a:accent6>
      <a:hlink>
        <a:srgbClr val="00837B"/>
      </a:hlink>
      <a:folHlink>
        <a:srgbClr val="00837B"/>
      </a:folHlink>
    </a:clrScheme>
    <a:fontScheme name="Office 2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A1A65B90-49EB-4DA4-B4B3-25B348937873}" vid="{E4954076-EE9E-4772-A6DC-F81186FC9B6B}"/>
    </a:ext>
  </a:extLst>
</a:theme>
</file>

<file path=ppt/theme/theme6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508c26a-f186-4d3c-81e4-3b3e04ef4170" xsi:nil="true"/>
    <lcf76f155ced4ddcb4097134ff3c332f xmlns="ed1ac2e3-af61-4485-97a2-eb1e99270d43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AA76B194B36049A0992C1E1E322FCF" ma:contentTypeVersion="13" ma:contentTypeDescription="Create a new document." ma:contentTypeScope="" ma:versionID="4d61f6f9b860c2d6fab0b4c2c7afe86e">
  <xsd:schema xmlns:xsd="http://www.w3.org/2001/XMLSchema" xmlns:xs="http://www.w3.org/2001/XMLSchema" xmlns:p="http://schemas.microsoft.com/office/2006/metadata/properties" xmlns:ns2="ed1ac2e3-af61-4485-97a2-eb1e99270d43" xmlns:ns3="1508c26a-f186-4d3c-81e4-3b3e04ef4170" targetNamespace="http://schemas.microsoft.com/office/2006/metadata/properties" ma:root="true" ma:fieldsID="a1a91ee5e621bd4f45e2770248764b9a" ns2:_="" ns3:_="">
    <xsd:import namespace="ed1ac2e3-af61-4485-97a2-eb1e99270d43"/>
    <xsd:import namespace="1508c26a-f186-4d3c-81e4-3b3e04ef41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1ac2e3-af61-4485-97a2-eb1e99270d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15f3efd-caf0-4bd3-851a-4a3a729cbd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08c26a-f186-4d3c-81e4-3b3e04ef417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a7c0c61f-192c-4563-bc2c-92d1163a79ec}" ma:internalName="TaxCatchAll" ma:showField="CatchAllData" ma:web="1508c26a-f186-4d3c-81e4-3b3e04ef417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4C594E-994A-4164-BD11-44CD863179D8}">
  <ds:schemaRefs>
    <ds:schemaRef ds:uri="http://purl.org/dc/dcmitype/"/>
    <ds:schemaRef ds:uri="http://www.w3.org/XML/1998/namespace"/>
    <ds:schemaRef ds:uri="http://purl.org/dc/elements/1.1/"/>
    <ds:schemaRef ds:uri="http://schemas.microsoft.com/office/infopath/2007/PartnerControls"/>
    <ds:schemaRef ds:uri="1508c26a-f186-4d3c-81e4-3b3e04ef4170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ed1ac2e3-af61-4485-97a2-eb1e99270d43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DD745D90-002D-4C77-B1C1-D01D419783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1ac2e3-af61-4485-97a2-eb1e99270d43"/>
    <ds:schemaRef ds:uri="1508c26a-f186-4d3c-81e4-3b3e04ef417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1A1E2E2-BEE7-4592-8D91-964B4AD448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SECONDARY</Template>
  <TotalTime>22</TotalTime>
  <Words>103</Words>
  <Application>Microsoft Macintosh PowerPoint</Application>
  <PresentationFormat>On-screen Show (16:9)</PresentationFormat>
  <Paragraphs>18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Arial</vt:lpstr>
      <vt:lpstr>Calibri Light</vt:lpstr>
      <vt:lpstr>Lucida Grande</vt:lpstr>
      <vt:lpstr>Trebuchet MS</vt:lpstr>
      <vt:lpstr>SECONDARY</vt:lpstr>
      <vt:lpstr>1_Secondary Resources</vt:lpstr>
      <vt:lpstr>TVS Thank You</vt:lpstr>
      <vt:lpstr>2_Secondary Resources</vt:lpstr>
      <vt:lpstr>1_TVS Thank You</vt:lpstr>
      <vt:lpstr>A Different Pair of Eyes</vt:lpstr>
      <vt:lpstr>What are we going to learn?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Violeta Pereira</cp:lastModifiedBy>
  <cp:revision>4</cp:revision>
  <dcterms:modified xsi:type="dcterms:W3CDTF">2026-08-21T12:24:46Z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0x010100EBAA76B194B36049A0992C1E1E322FCF</vt:lpwstr>
  </property>
  <property fmtid="{D5CDD505-2E9C-101B-9397-08002B2CF9AE}" pid="3" name="MediaServiceImageTags">
    <vt:lpwstr/>
  </property>
</Properties>
</file>