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4"/>
    <p:sldMasterId id="2147483678" r:id="rId5"/>
    <p:sldMasterId id="2147483696" r:id="rId6"/>
  </p:sldMasterIdLst>
  <p:notesMasterIdLst>
    <p:notesMasterId r:id="rId17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8C8AA15-D9FD-24BF-1AC7-9F612E37B24C}" name="Lauren Williams" initials="LW" userId="S::Lauren.williams@vegansociety.com::1308cba3-fd11-4f93-9b44-32ee7affee30" providerId="AD"/>
  <p188:author id="{A4EF7427-F109-91A1-7D7A-CB8EC0AADC1A}" name="Amber Woodhouse" initials="AW" userId="S::Amber.Woodhouse@vegansociety.com::3195b4a9-64b9-47b3-b1be-bbb9a9edd720" providerId="AD"/>
  <p188:author id="{1AD20781-1B2D-D29E-5A0F-47B2E5EDB0FD}" name="Emily Angus" initials="EA" userId="S::emily.angus@vegansociety.com::16ebfe32-4114-4696-b023-a7ac9dfa88ab" providerId="AD"/>
  <p188:author id="{83A8B6D5-C9B5-12A5-0B65-B6DCF33C748C}" name="Tanisha Adhia" initials="TA" userId="be14fb9c449609dd" providerId="Windows Live"/>
  <p188:author id="{E0C2EEF4-9A44-7D17-73D7-C69C90AC4206}" name="Laura Diamond" initials="LD" userId="S::laura.diamond@vegansociety.com::6694b8d9-6e36-4653-929e-6d6f2f269f0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375"/>
    <a:srgbClr val="72C4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BFEDAA-D1A1-7501-AC92-055E411CC5CE}" v="35" dt="2026-06-15T10:46:03.459"/>
  </p1510:revLst>
</p1510:revInfo>
</file>

<file path=ppt/tableStyles.xml><?xml version="1.0" encoding="utf-8"?>
<a:tblStyleLst xmlns:a="http://schemas.openxmlformats.org/drawingml/2006/main" def="{E337BA2A-5732-467D-A690-B74E5AA35317}">
  <a:tblStyle styleId="{E337BA2A-5732-467D-A690-B74E5AA3531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1"/>
    <p:restoredTop sz="94656"/>
  </p:normalViewPr>
  <p:slideViewPr>
    <p:cSldViewPr snapToGrid="0">
      <p:cViewPr>
        <p:scale>
          <a:sx n="108" d="100"/>
          <a:sy n="108" d="100"/>
        </p:scale>
        <p:origin x="680" y="8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 Williams" userId="1308cba3-fd11-4f93-9b44-32ee7affee30" providerId="ADAL" clId="{7E7BC4FF-5D3F-452A-8E29-31CD50C042BD}"/>
    <pc:docChg chg="undo redo custSel modSld">
      <pc:chgData name="Lauren Williams" userId="1308cba3-fd11-4f93-9b44-32ee7affee30" providerId="ADAL" clId="{7E7BC4FF-5D3F-452A-8E29-31CD50C042BD}" dt="2026-06-10T12:00:55.577" v="139" actId="20577"/>
      <pc:docMkLst>
        <pc:docMk/>
      </pc:docMkLst>
      <pc:sldChg chg="modSp mod modCm">
        <pc:chgData name="Lauren Williams" userId="1308cba3-fd11-4f93-9b44-32ee7affee30" providerId="ADAL" clId="{7E7BC4FF-5D3F-452A-8E29-31CD50C042BD}" dt="2026-06-10T11:54:50.948" v="46" actId="27636"/>
        <pc:sldMkLst>
          <pc:docMk/>
          <pc:sldMk cId="0" sldId="257"/>
        </pc:sldMkLst>
        <pc:spChg chg="mod">
          <ac:chgData name="Lauren Williams" userId="1308cba3-fd11-4f93-9b44-32ee7affee30" providerId="ADAL" clId="{7E7BC4FF-5D3F-452A-8E29-31CD50C042BD}" dt="2026-06-10T11:54:50.948" v="46" actId="27636"/>
          <ac:spMkLst>
            <pc:docMk/>
            <pc:sldMk cId="0" sldId="257"/>
            <ac:spMk id="62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en Williams" userId="1308cba3-fd11-4f93-9b44-32ee7affee30" providerId="ADAL" clId="{7E7BC4FF-5D3F-452A-8E29-31CD50C042BD}" dt="2026-05-20T14:14:40.588" v="31" actId="20577"/>
              <pc2:cmMkLst xmlns:pc2="http://schemas.microsoft.com/office/powerpoint/2019/9/main/command">
                <pc:docMk/>
                <pc:sldMk cId="0" sldId="257"/>
                <pc2:cmMk id="{17B62678-AF08-428D-B79B-909546B9EA84}"/>
              </pc2:cmMkLst>
            </pc226:cmChg>
          </p:ext>
        </pc:extLst>
      </pc:sldChg>
      <pc:sldChg chg="modSp mod">
        <pc:chgData name="Lauren Williams" userId="1308cba3-fd11-4f93-9b44-32ee7affee30" providerId="ADAL" clId="{7E7BC4FF-5D3F-452A-8E29-31CD50C042BD}" dt="2026-06-10T11:56:05.493" v="69" actId="20577"/>
        <pc:sldMkLst>
          <pc:docMk/>
          <pc:sldMk cId="0" sldId="260"/>
        </pc:sldMkLst>
        <pc:spChg chg="mod">
          <ac:chgData name="Lauren Williams" userId="1308cba3-fd11-4f93-9b44-32ee7affee30" providerId="ADAL" clId="{7E7BC4FF-5D3F-452A-8E29-31CD50C042BD}" dt="2026-06-10T11:56:05.493" v="69" actId="20577"/>
          <ac:spMkLst>
            <pc:docMk/>
            <pc:sldMk cId="0" sldId="260"/>
            <ac:spMk id="85" creationId="{00000000-0000-0000-0000-000000000000}"/>
          </ac:spMkLst>
        </pc:spChg>
        <pc:spChg chg="mod">
          <ac:chgData name="Lauren Williams" userId="1308cba3-fd11-4f93-9b44-32ee7affee30" providerId="ADAL" clId="{7E7BC4FF-5D3F-452A-8E29-31CD50C042BD}" dt="2026-06-10T11:55:57.308" v="67" actId="20577"/>
          <ac:spMkLst>
            <pc:docMk/>
            <pc:sldMk cId="0" sldId="260"/>
            <ac:spMk id="86" creationId="{00000000-0000-0000-0000-000000000000}"/>
          </ac:spMkLst>
        </pc:spChg>
      </pc:sldChg>
      <pc:sldChg chg="modSp mod modCm">
        <pc:chgData name="Lauren Williams" userId="1308cba3-fd11-4f93-9b44-32ee7affee30" providerId="ADAL" clId="{7E7BC4FF-5D3F-452A-8E29-31CD50C042BD}" dt="2026-06-10T11:57:31.805" v="98" actId="120"/>
        <pc:sldMkLst>
          <pc:docMk/>
          <pc:sldMk cId="0" sldId="262"/>
        </pc:sldMkLst>
        <pc:spChg chg="mod">
          <ac:chgData name="Lauren Williams" userId="1308cba3-fd11-4f93-9b44-32ee7affee30" providerId="ADAL" clId="{7E7BC4FF-5D3F-452A-8E29-31CD50C042BD}" dt="2026-06-10T11:57:31.805" v="98" actId="120"/>
          <ac:spMkLst>
            <pc:docMk/>
            <pc:sldMk cId="0" sldId="262"/>
            <ac:spMk id="105" creationId="{00000000-0000-0000-0000-000000000000}"/>
          </ac:spMkLst>
        </pc:spChg>
        <pc:spChg chg="mod">
          <ac:chgData name="Lauren Williams" userId="1308cba3-fd11-4f93-9b44-32ee7affee30" providerId="ADAL" clId="{7E7BC4FF-5D3F-452A-8E29-31CD50C042BD}" dt="2026-06-10T11:57:29.104" v="97" actId="120"/>
          <ac:spMkLst>
            <pc:docMk/>
            <pc:sldMk cId="0" sldId="262"/>
            <ac:spMk id="106" creationId="{00000000-0000-0000-0000-000000000000}"/>
          </ac:spMkLst>
        </pc:spChg>
        <pc:spChg chg="mod">
          <ac:chgData name="Lauren Williams" userId="1308cba3-fd11-4f93-9b44-32ee7affee30" providerId="ADAL" clId="{7E7BC4FF-5D3F-452A-8E29-31CD50C042BD}" dt="2026-06-10T11:57:22.398" v="95" actId="120"/>
          <ac:spMkLst>
            <pc:docMk/>
            <pc:sldMk cId="0" sldId="262"/>
            <ac:spMk id="107" creationId="{00000000-0000-0000-0000-000000000000}"/>
          </ac:spMkLst>
        </pc:spChg>
        <pc:spChg chg="mod">
          <ac:chgData name="Lauren Williams" userId="1308cba3-fd11-4f93-9b44-32ee7affee30" providerId="ADAL" clId="{7E7BC4FF-5D3F-452A-8E29-31CD50C042BD}" dt="2026-06-10T11:57:25.395" v="96" actId="120"/>
          <ac:spMkLst>
            <pc:docMk/>
            <pc:sldMk cId="0" sldId="262"/>
            <ac:spMk id="108" creationId="{00000000-0000-0000-0000-000000000000}"/>
          </ac:spMkLst>
        </pc:spChg>
        <pc:spChg chg="mod">
          <ac:chgData name="Lauren Williams" userId="1308cba3-fd11-4f93-9b44-32ee7affee30" providerId="ADAL" clId="{7E7BC4FF-5D3F-452A-8E29-31CD50C042BD}" dt="2026-06-10T11:56:26.151" v="70" actId="1076"/>
          <ac:spMkLst>
            <pc:docMk/>
            <pc:sldMk cId="0" sldId="262"/>
            <ac:spMk id="109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en Williams" userId="1308cba3-fd11-4f93-9b44-32ee7affee30" providerId="ADAL" clId="{7E7BC4FF-5D3F-452A-8E29-31CD50C042BD}" dt="2026-06-10T11:57:02.846" v="90" actId="20577"/>
              <pc2:cmMkLst xmlns:pc2="http://schemas.microsoft.com/office/powerpoint/2019/9/main/command">
                <pc:docMk/>
                <pc:sldMk cId="0" sldId="262"/>
                <pc2:cmMk id="{AEB247D3-191A-44F5-8325-5123E4C543C6}"/>
              </pc2:cmMkLst>
            </pc226:cmChg>
          </p:ext>
        </pc:extLst>
      </pc:sldChg>
      <pc:sldChg chg="modSp mod">
        <pc:chgData name="Lauren Williams" userId="1308cba3-fd11-4f93-9b44-32ee7affee30" providerId="ADAL" clId="{7E7BC4FF-5D3F-452A-8E29-31CD50C042BD}" dt="2026-06-10T11:59:43.050" v="119" actId="20577"/>
        <pc:sldMkLst>
          <pc:docMk/>
          <pc:sldMk cId="0" sldId="263"/>
        </pc:sldMkLst>
        <pc:spChg chg="mod">
          <ac:chgData name="Lauren Williams" userId="1308cba3-fd11-4f93-9b44-32ee7affee30" providerId="ADAL" clId="{7E7BC4FF-5D3F-452A-8E29-31CD50C042BD}" dt="2026-06-10T11:59:43.050" v="119" actId="20577"/>
          <ac:spMkLst>
            <pc:docMk/>
            <pc:sldMk cId="0" sldId="263"/>
            <ac:spMk id="117" creationId="{00000000-0000-0000-0000-000000000000}"/>
          </ac:spMkLst>
        </pc:spChg>
      </pc:sldChg>
      <pc:sldChg chg="modSp mod">
        <pc:chgData name="Lauren Williams" userId="1308cba3-fd11-4f93-9b44-32ee7affee30" providerId="ADAL" clId="{7E7BC4FF-5D3F-452A-8E29-31CD50C042BD}" dt="2026-06-10T11:59:45.715" v="121" actId="20577"/>
        <pc:sldMkLst>
          <pc:docMk/>
          <pc:sldMk cId="0" sldId="264"/>
        </pc:sldMkLst>
        <pc:spChg chg="mod">
          <ac:chgData name="Lauren Williams" userId="1308cba3-fd11-4f93-9b44-32ee7affee30" providerId="ADAL" clId="{7E7BC4FF-5D3F-452A-8E29-31CD50C042BD}" dt="2026-06-10T11:59:45.715" v="121" actId="20577"/>
          <ac:spMkLst>
            <pc:docMk/>
            <pc:sldMk cId="0" sldId="264"/>
            <ac:spMk id="123" creationId="{00000000-0000-0000-0000-000000000000}"/>
          </ac:spMkLst>
        </pc:spChg>
      </pc:sldChg>
      <pc:sldChg chg="modSp mod">
        <pc:chgData name="Lauren Williams" userId="1308cba3-fd11-4f93-9b44-32ee7affee30" providerId="ADAL" clId="{7E7BC4FF-5D3F-452A-8E29-31CD50C042BD}" dt="2026-06-10T12:00:55.577" v="139" actId="20577"/>
        <pc:sldMkLst>
          <pc:docMk/>
          <pc:sldMk cId="0" sldId="265"/>
        </pc:sldMkLst>
        <pc:spChg chg="mod">
          <ac:chgData name="Lauren Williams" userId="1308cba3-fd11-4f93-9b44-32ee7affee30" providerId="ADAL" clId="{7E7BC4FF-5D3F-452A-8E29-31CD50C042BD}" dt="2026-06-10T12:00:20.749" v="123" actId="20577"/>
          <ac:spMkLst>
            <pc:docMk/>
            <pc:sldMk cId="0" sldId="265"/>
            <ac:spMk id="128" creationId="{00000000-0000-0000-0000-000000000000}"/>
          </ac:spMkLst>
        </pc:spChg>
        <pc:graphicFrameChg chg="mod modGraphic">
          <ac:chgData name="Lauren Williams" userId="1308cba3-fd11-4f93-9b44-32ee7affee30" providerId="ADAL" clId="{7E7BC4FF-5D3F-452A-8E29-31CD50C042BD}" dt="2026-06-10T12:00:55.577" v="139" actId="20577"/>
          <ac:graphicFrameMkLst>
            <pc:docMk/>
            <pc:sldMk cId="0" sldId="265"/>
            <ac:graphicFrameMk id="130" creationId="{00000000-0000-0000-0000-000000000000}"/>
          </ac:graphicFrameMkLst>
        </pc:graphicFrameChg>
      </pc:sldChg>
    </pc:docChg>
  </pc:docChgLst>
  <pc:docChgLst>
    <pc:chgData name="Laura Diamond" userId="S::laura.diamond@vegansociety.com::6694b8d9-6e36-4653-929e-6d6f2f269f03" providerId="AD" clId="Web-{AAE611EA-FCFF-B191-9CB3-E164EAEBF9D8}"/>
    <pc:docChg chg="modSld">
      <pc:chgData name="Laura Diamond" userId="S::laura.diamond@vegansociety.com::6694b8d9-6e36-4653-929e-6d6f2f269f03" providerId="AD" clId="Web-{AAE611EA-FCFF-B191-9CB3-E164EAEBF9D8}" dt="2026-05-26T11:34:10.382" v="45"/>
      <pc:docMkLst>
        <pc:docMk/>
      </pc:docMkLst>
      <pc:sldChg chg="modSp modCm">
        <pc:chgData name="Laura Diamond" userId="S::laura.diamond@vegansociety.com::6694b8d9-6e36-4653-929e-6d6f2f269f03" providerId="AD" clId="Web-{AAE611EA-FCFF-B191-9CB3-E164EAEBF9D8}" dt="2026-05-26T11:34:10.382" v="45"/>
        <pc:sldMkLst>
          <pc:docMk/>
          <pc:sldMk cId="0" sldId="265"/>
        </pc:sldMkLst>
        <pc:graphicFrameChg chg="mod modGraphic">
          <ac:chgData name="Laura Diamond" userId="S::laura.diamond@vegansociety.com::6694b8d9-6e36-4653-929e-6d6f2f269f03" providerId="AD" clId="Web-{AAE611EA-FCFF-B191-9CB3-E164EAEBF9D8}" dt="2026-05-26T11:34:10.382" v="45"/>
          <ac:graphicFrameMkLst>
            <pc:docMk/>
            <pc:sldMk cId="0" sldId="265"/>
            <ac:graphicFrameMk id="130" creationId="{00000000-0000-0000-0000-00000000000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a Diamond" userId="S::laura.diamond@vegansociety.com::6694b8d9-6e36-4653-929e-6d6f2f269f03" providerId="AD" clId="Web-{AAE611EA-FCFF-B191-9CB3-E164EAEBF9D8}" dt="2026-05-26T11:34:05.788" v="42"/>
              <pc2:cmMkLst xmlns:pc2="http://schemas.microsoft.com/office/powerpoint/2019/9/main/command">
                <pc:docMk/>
                <pc:sldMk cId="0" sldId="265"/>
                <pc2:cmMk id="{722B4F00-E6D0-4B53-BEAB-6E1B133FFE44}"/>
              </pc2:cmMkLst>
            </pc226:cmChg>
            <pc226:cmChg xmlns:pc226="http://schemas.microsoft.com/office/powerpoint/2022/06/main/command" chg="mod">
              <pc226:chgData name="Laura Diamond" userId="S::laura.diamond@vegansociety.com::6694b8d9-6e36-4653-929e-6d6f2f269f03" providerId="AD" clId="Web-{AAE611EA-FCFF-B191-9CB3-E164EAEBF9D8}" dt="2026-05-26T11:34:00.522" v="38"/>
              <pc2:cmMkLst xmlns:pc2="http://schemas.microsoft.com/office/powerpoint/2019/9/main/command">
                <pc:docMk/>
                <pc:sldMk cId="0" sldId="265"/>
                <pc2:cmMk id="{69B4D772-C84F-4F4A-9494-3E097F38129E}"/>
              </pc2:cmMkLst>
            </pc226:cmChg>
          </p:ext>
        </pc:extLst>
      </pc:sldChg>
    </pc:docChg>
  </pc:docChgLst>
  <pc:docChgLst>
    <pc:chgData name="Laura Diamond" userId="S::laura.diamond@vegansociety.com::6694b8d9-6e36-4653-929e-6d6f2f269f03" providerId="AD" clId="Web-{DABFEDAA-D1A1-7501-AC92-055E411CC5CE}"/>
    <pc:docChg chg="modSld">
      <pc:chgData name="Laura Diamond" userId="S::laura.diamond@vegansociety.com::6694b8d9-6e36-4653-929e-6d6f2f269f03" providerId="AD" clId="Web-{DABFEDAA-D1A1-7501-AC92-055E411CC5CE}" dt="2026-06-15T10:46:03.459" v="24"/>
      <pc:docMkLst>
        <pc:docMk/>
      </pc:docMkLst>
      <pc:sldChg chg="modSp">
        <pc:chgData name="Laura Diamond" userId="S::laura.diamond@vegansociety.com::6694b8d9-6e36-4653-929e-6d6f2f269f03" providerId="AD" clId="Web-{DABFEDAA-D1A1-7501-AC92-055E411CC5CE}" dt="2026-06-15T10:44:53.721" v="8" actId="20577"/>
        <pc:sldMkLst>
          <pc:docMk/>
          <pc:sldMk cId="0" sldId="257"/>
        </pc:sldMkLst>
        <pc:spChg chg="mod">
          <ac:chgData name="Laura Diamond" userId="S::laura.diamond@vegansociety.com::6694b8d9-6e36-4653-929e-6d6f2f269f03" providerId="AD" clId="Web-{DABFEDAA-D1A1-7501-AC92-055E411CC5CE}" dt="2026-06-15T10:44:53.721" v="8" actId="20577"/>
          <ac:spMkLst>
            <pc:docMk/>
            <pc:sldMk cId="0" sldId="257"/>
            <ac:spMk id="62" creationId="{00000000-0000-0000-0000-000000000000}"/>
          </ac:spMkLst>
        </pc:spChg>
      </pc:sldChg>
      <pc:sldChg chg="modSp">
        <pc:chgData name="Laura Diamond" userId="S::laura.diamond@vegansociety.com::6694b8d9-6e36-4653-929e-6d6f2f269f03" providerId="AD" clId="Web-{DABFEDAA-D1A1-7501-AC92-055E411CC5CE}" dt="2026-06-15T10:45:18.832" v="13" actId="20577"/>
        <pc:sldMkLst>
          <pc:docMk/>
          <pc:sldMk cId="0" sldId="260"/>
        </pc:sldMkLst>
        <pc:spChg chg="mod">
          <ac:chgData name="Laura Diamond" userId="S::laura.diamond@vegansociety.com::6694b8d9-6e36-4653-929e-6d6f2f269f03" providerId="AD" clId="Web-{DABFEDAA-D1A1-7501-AC92-055E411CC5CE}" dt="2026-06-15T10:45:18.832" v="13" actId="20577"/>
          <ac:spMkLst>
            <pc:docMk/>
            <pc:sldMk cId="0" sldId="260"/>
            <ac:spMk id="86" creationId="{00000000-0000-0000-0000-000000000000}"/>
          </ac:spMkLst>
        </pc:spChg>
      </pc:sldChg>
      <pc:sldChg chg="modSp">
        <pc:chgData name="Laura Diamond" userId="S::laura.diamond@vegansociety.com::6694b8d9-6e36-4653-929e-6d6f2f269f03" providerId="AD" clId="Web-{DABFEDAA-D1A1-7501-AC92-055E411CC5CE}" dt="2026-06-15T10:45:35.707" v="14" actId="20577"/>
        <pc:sldMkLst>
          <pc:docMk/>
          <pc:sldMk cId="0" sldId="262"/>
        </pc:sldMkLst>
        <pc:spChg chg="mod">
          <ac:chgData name="Laura Diamond" userId="S::laura.diamond@vegansociety.com::6694b8d9-6e36-4653-929e-6d6f2f269f03" providerId="AD" clId="Web-{DABFEDAA-D1A1-7501-AC92-055E411CC5CE}" dt="2026-06-15T10:45:35.707" v="14" actId="20577"/>
          <ac:spMkLst>
            <pc:docMk/>
            <pc:sldMk cId="0" sldId="262"/>
            <ac:spMk id="109" creationId="{00000000-0000-0000-0000-000000000000}"/>
          </ac:spMkLst>
        </pc:spChg>
      </pc:sldChg>
      <pc:sldChg chg="modSp modCm">
        <pc:chgData name="Laura Diamond" userId="S::laura.diamond@vegansociety.com::6694b8d9-6e36-4653-929e-6d6f2f269f03" providerId="AD" clId="Web-{DABFEDAA-D1A1-7501-AC92-055E411CC5CE}" dt="2026-06-15T10:44:26.111" v="4" actId="20577"/>
        <pc:sldMkLst>
          <pc:docMk/>
          <pc:sldMk cId="0" sldId="263"/>
        </pc:sldMkLst>
        <pc:spChg chg="mod">
          <ac:chgData name="Laura Diamond" userId="S::laura.diamond@vegansociety.com::6694b8d9-6e36-4653-929e-6d6f2f269f03" providerId="AD" clId="Web-{DABFEDAA-D1A1-7501-AC92-055E411CC5CE}" dt="2026-06-15T10:44:26.111" v="4" actId="20577"/>
          <ac:spMkLst>
            <pc:docMk/>
            <pc:sldMk cId="0" sldId="263"/>
            <ac:spMk id="117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a Diamond" userId="S::laura.diamond@vegansociety.com::6694b8d9-6e36-4653-929e-6d6f2f269f03" providerId="AD" clId="Web-{DABFEDAA-D1A1-7501-AC92-055E411CC5CE}" dt="2026-06-15T10:44:22.158" v="3" actId="20577"/>
              <pc2:cmMkLst xmlns:pc2="http://schemas.microsoft.com/office/powerpoint/2019/9/main/command">
                <pc:docMk/>
                <pc:sldMk cId="0" sldId="263"/>
                <pc2:cmMk id="{9C055CDE-D98D-4959-A1E5-C76465EF04E3}"/>
              </pc2:cmMkLst>
            </pc226:cmChg>
          </p:ext>
        </pc:extLst>
      </pc:sldChg>
      <pc:sldChg chg="modSp">
        <pc:chgData name="Laura Diamond" userId="S::laura.diamond@vegansociety.com::6694b8d9-6e36-4653-929e-6d6f2f269f03" providerId="AD" clId="Web-{DABFEDAA-D1A1-7501-AC92-055E411CC5CE}" dt="2026-06-15T10:46:03.459" v="24"/>
        <pc:sldMkLst>
          <pc:docMk/>
          <pc:sldMk cId="0" sldId="265"/>
        </pc:sldMkLst>
        <pc:graphicFrameChg chg="mod modGraphic">
          <ac:chgData name="Laura Diamond" userId="S::laura.diamond@vegansociety.com::6694b8d9-6e36-4653-929e-6d6f2f269f03" providerId="AD" clId="Web-{DABFEDAA-D1A1-7501-AC92-055E411CC5CE}" dt="2026-06-15T10:46:03.459" v="24"/>
          <ac:graphicFrameMkLst>
            <pc:docMk/>
            <pc:sldMk cId="0" sldId="265"/>
            <ac:graphicFrameMk id="130" creationId="{00000000-0000-0000-0000-000000000000}"/>
          </ac:graphicFrameMkLst>
        </pc:graphicFrameChg>
      </pc:sldChg>
    </pc:docChg>
  </pc:docChgLst>
  <pc:docChgLst>
    <pc:chgData name="Laura Diamond" userId="S::laura.diamond@vegansociety.com::6694b8d9-6e36-4653-929e-6d6f2f269f03" providerId="AD" clId="Web-{CDB7BE37-F22B-D608-8025-94FC6AE63D49}"/>
    <pc:docChg chg="modSld">
      <pc:chgData name="Laura Diamond" userId="S::laura.diamond@vegansociety.com::6694b8d9-6e36-4653-929e-6d6f2f269f03" providerId="AD" clId="Web-{CDB7BE37-F22B-D608-8025-94FC6AE63D49}" dt="2026-05-26T11:24:45.175" v="30" actId="20577"/>
      <pc:docMkLst>
        <pc:docMk/>
      </pc:docMkLst>
      <pc:sldChg chg="modSp modCm">
        <pc:chgData name="Laura Diamond" userId="S::laura.diamond@vegansociety.com::6694b8d9-6e36-4653-929e-6d6f2f269f03" providerId="AD" clId="Web-{CDB7BE37-F22B-D608-8025-94FC6AE63D49}" dt="2026-05-26T11:23:57.861" v="28" actId="20577"/>
        <pc:sldMkLst>
          <pc:docMk/>
          <pc:sldMk cId="0" sldId="257"/>
        </pc:sldMkLst>
        <pc:spChg chg="mod">
          <ac:chgData name="Laura Diamond" userId="S::laura.diamond@vegansociety.com::6694b8d9-6e36-4653-929e-6d6f2f269f03" providerId="AD" clId="Web-{CDB7BE37-F22B-D608-8025-94FC6AE63D49}" dt="2026-05-26T11:23:57.861" v="28" actId="20577"/>
          <ac:spMkLst>
            <pc:docMk/>
            <pc:sldMk cId="0" sldId="257"/>
            <ac:spMk id="62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a Diamond" userId="S::laura.diamond@vegansociety.com::6694b8d9-6e36-4653-929e-6d6f2f269f03" providerId="AD" clId="Web-{CDB7BE37-F22B-D608-8025-94FC6AE63D49}" dt="2026-05-26T11:22:00.390" v="7" actId="20577"/>
              <pc2:cmMkLst xmlns:pc2="http://schemas.microsoft.com/office/powerpoint/2019/9/main/command">
                <pc:docMk/>
                <pc:sldMk cId="0" sldId="257"/>
                <pc2:cmMk id="{17B62678-AF08-428D-B79B-909546B9EA84}"/>
              </pc2:cmMkLst>
            </pc226:cmChg>
            <pc226:cmChg xmlns:pc226="http://schemas.microsoft.com/office/powerpoint/2022/06/main/command" chg="mod">
              <pc226:chgData name="Laura Diamond" userId="S::laura.diamond@vegansociety.com::6694b8d9-6e36-4653-929e-6d6f2f269f03" providerId="AD" clId="Web-{CDB7BE37-F22B-D608-8025-94FC6AE63D49}" dt="2026-05-26T11:22:46.078" v="20" actId="20577"/>
              <pc2:cmMkLst xmlns:pc2="http://schemas.microsoft.com/office/powerpoint/2019/9/main/command">
                <pc:docMk/>
                <pc:sldMk cId="0" sldId="257"/>
                <pc2:cmMk id="{E9132E7F-FEA1-448F-80D5-D5AC22A0034F}"/>
              </pc2:cmMkLst>
            </pc226:cmChg>
          </p:ext>
        </pc:extLst>
      </pc:sldChg>
      <pc:sldChg chg="modSp">
        <pc:chgData name="Laura Diamond" userId="S::laura.diamond@vegansociety.com::6694b8d9-6e36-4653-929e-6d6f2f269f03" providerId="AD" clId="Web-{CDB7BE37-F22B-D608-8025-94FC6AE63D49}" dt="2026-05-26T11:24:45.175" v="30" actId="20577"/>
        <pc:sldMkLst>
          <pc:docMk/>
          <pc:sldMk cId="0" sldId="260"/>
        </pc:sldMkLst>
        <pc:spChg chg="mod">
          <ac:chgData name="Laura Diamond" userId="S::laura.diamond@vegansociety.com::6694b8d9-6e36-4653-929e-6d6f2f269f03" providerId="AD" clId="Web-{CDB7BE37-F22B-D608-8025-94FC6AE63D49}" dt="2026-05-26T11:24:45.175" v="30" actId="20577"/>
          <ac:spMkLst>
            <pc:docMk/>
            <pc:sldMk cId="0" sldId="260"/>
            <ac:spMk id="8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d8f99223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d8f992231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d8f992231b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d8f992231b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d8f992231b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d8f992231b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d8f992231b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d8f992231b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d8f992231b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d8f992231b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d8f992231b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d8f992231b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d8f992231b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d8f992231b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d8f992231b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d8f992231b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d8f992231b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3d8f992231b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d8f992231b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d8f992231b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1035121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83679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30974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47654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49412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634183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61803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0428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2674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051623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538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677957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2490766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893127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02390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89327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868502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96381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98797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46724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525714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94787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1914616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716688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35286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8237627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46137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659138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1">
    <p:bg>
      <p:bgPr>
        <a:solidFill>
          <a:srgbClr val="F4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2239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4">
    <p:bg>
      <p:bgPr>
        <a:solidFill>
          <a:srgbClr val="72C4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7">
            <a:extLst>
              <a:ext uri="{FF2B5EF4-FFF2-40B4-BE49-F238E27FC236}">
                <a16:creationId xmlns:a16="http://schemas.microsoft.com/office/drawing/2014/main" id="{001EE063-DE4A-B7BF-F1A8-21C7B015F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6482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1893"/>
            <a:ext cx="9144000" cy="3601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556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56171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21348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7638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65926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6866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70114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8.emf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.emf"/><Relationship Id="rId5" Type="http://schemas.openxmlformats.org/officeDocument/2006/relationships/image" Target="../media/image9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B5DD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rgbClr val="008375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rgbClr val="008375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D2D8B6-A917-2C75-FE35-6938C3624BB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099"/>
            <a:ext cx="1030817" cy="353593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24498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3921C6-A887-00F0-3E42-75ED6F8B8DC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227"/>
            <a:ext cx="1032437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70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6E9CBC7-55BC-A5F6-7482-DD59FE70DABA}"/>
              </a:ext>
            </a:extLst>
          </p:cNvPr>
          <p:cNvSpPr/>
          <p:nvPr/>
        </p:nvSpPr>
        <p:spPr>
          <a:xfrm>
            <a:off x="257412" y="4901191"/>
            <a:ext cx="6393227" cy="9233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rtl="0"/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 </a:t>
            </a:r>
            <a:r>
              <a:rPr lang="en-GB" sz="5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600" b="0" i="0" u="none" strike="noStrike" kern="1200" baseline="0" dirty="0">
              <a:solidFill>
                <a:schemeClr val="tx1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C46290F-3D67-DEFE-8A19-8A215022BB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8564" y="4724459"/>
            <a:ext cx="1032437" cy="353465"/>
          </a:xfrm>
          <a:prstGeom prst="rect">
            <a:avLst/>
          </a:prstGeom>
        </p:spPr>
      </p:pic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B92D6F5F-114E-6F5B-F47D-BB3BB7314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8264180" cy="3327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5391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ftr="0"/>
  <p:txStyles>
    <p:titleStyle>
      <a:lvl1pPr algn="ctr" defTabSz="457200" rtl="0" eaLnBrk="1" latinLnBrk="0" hangingPunct="1">
        <a:lnSpc>
          <a:spcPts val="4800"/>
        </a:lnSpc>
        <a:spcBef>
          <a:spcPct val="0"/>
        </a:spcBef>
        <a:buNone/>
        <a:defRPr sz="5100" b="1" i="0" kern="1200" spc="-50">
          <a:solidFill>
            <a:schemeClr val="tx1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800"/>
        </a:lnSpc>
        <a:spcBef>
          <a:spcPts val="0"/>
        </a:spcBef>
        <a:buFont typeface="Arial"/>
        <a:buChar char="•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800"/>
        </a:lnSpc>
        <a:spcBef>
          <a:spcPts val="0"/>
        </a:spcBef>
        <a:buFont typeface="Arial"/>
        <a:buChar char="–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-9892" y="57433"/>
            <a:ext cx="9144000" cy="7436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200" b="1" dirty="0"/>
              <a:t>Coconut Lentil Dhal</a:t>
            </a:r>
            <a:endParaRPr sz="4200" b="1" dirty="0"/>
          </a:p>
        </p:txBody>
      </p:sp>
      <p:sp>
        <p:nvSpPr>
          <p:cNvPr id="56" name="Google Shape;56;p13"/>
          <p:cNvSpPr txBox="1"/>
          <p:nvPr/>
        </p:nvSpPr>
        <p:spPr>
          <a:xfrm>
            <a:off x="9892" y="689946"/>
            <a:ext cx="9136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latin typeface="Trebuchet MS" panose="020B0703020202090204" pitchFamily="34" charset="0"/>
              </a:rPr>
              <a:t>Read through your recipe card</a:t>
            </a:r>
            <a:endParaRPr sz="1800" dirty="0">
              <a:latin typeface="Trebuchet MS" panose="020B070302020209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4D18D4-03DC-BC8D-B16B-E8F69C405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964" y="1151646"/>
            <a:ext cx="5230287" cy="34868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>
            <a:spLocks noGrp="1"/>
          </p:cNvSpPr>
          <p:nvPr>
            <p:ph type="title"/>
          </p:nvPr>
        </p:nvSpPr>
        <p:spPr>
          <a:xfrm>
            <a:off x="0" y="199110"/>
            <a:ext cx="9143999" cy="60154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Plenary – evaluate your dish</a:t>
            </a:r>
            <a:endParaRPr b="1" dirty="0"/>
          </a:p>
        </p:txBody>
      </p:sp>
      <p:sp>
        <p:nvSpPr>
          <p:cNvPr id="129" name="Google Shape;129;p22"/>
          <p:cNvSpPr txBox="1">
            <a:spLocks noGrp="1"/>
          </p:cNvSpPr>
          <p:nvPr>
            <p:ph type="body" idx="1"/>
          </p:nvPr>
        </p:nvSpPr>
        <p:spPr>
          <a:xfrm>
            <a:off x="0" y="683410"/>
            <a:ext cx="914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Complete your worksheet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130" name="Google Shape;130;p22"/>
          <p:cNvGraphicFramePr/>
          <p:nvPr>
            <p:extLst>
              <p:ext uri="{D42A27DB-BD31-4B8C-83A1-F6EECF244321}">
                <p14:modId xmlns:p14="http://schemas.microsoft.com/office/powerpoint/2010/main" val="2231676497"/>
              </p:ext>
            </p:extLst>
          </p:nvPr>
        </p:nvGraphicFramePr>
        <p:xfrm>
          <a:off x="415636" y="1155575"/>
          <a:ext cx="8325788" cy="3187271"/>
        </p:xfrm>
        <a:graphic>
          <a:graphicData uri="http://schemas.openxmlformats.org/drawingml/2006/table">
            <a:tbl>
              <a:tblPr>
                <a:noFill/>
                <a:tableStyleId>{E337BA2A-5732-467D-A690-B74E5AA35317}</a:tableStyleId>
              </a:tblPr>
              <a:tblGrid>
                <a:gridCol w="4156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928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Name it – </a:t>
                      </a:r>
                      <a:r>
                        <a:rPr lang="en-GB" sz="1500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Name one nutrient in the dhal and the ingredient it comes from.</a:t>
                      </a:r>
                      <a:endParaRPr sz="1500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Season it – </a:t>
                      </a:r>
                      <a:r>
                        <a:rPr lang="en-GB" sz="1500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Name the vegetable you added. Is it in season right now? How did it change the dish?</a:t>
                      </a:r>
                      <a:endParaRPr sz="1500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36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b="1" i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Use your knowledge from today and previous lessons.</a:t>
                      </a:r>
                      <a:endParaRPr sz="1500" b="1" i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b="1" i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Think about texture, colour and flavour</a:t>
                      </a:r>
                      <a:endParaRPr sz="1500" b="1" i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72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Explain it – </a:t>
                      </a:r>
                      <a:r>
                        <a:rPr lang="en-GB" sz="1500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Why does adding tomatoes (or lime) to a dish with lentils make nutritional sense?</a:t>
                      </a:r>
                      <a:endParaRPr sz="1500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5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Argue it – </a:t>
                      </a:r>
                      <a:r>
                        <a:rPr lang="en-GB" sz="1500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How would you encourage someone who has never tried plant-based foods to have this dish? Use one piece of evidence.</a:t>
                      </a:r>
                      <a:endParaRPr sz="1500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135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b="1" i="1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Can you use the word absorption? </a:t>
                      </a:r>
                      <a:endParaRPr sz="1500" b="1" i="1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b="1" i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Think back to the athletes we have previously mentioned.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222834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What are we going to learn?</a:t>
            </a:r>
            <a:endParaRPr b="1" dirty="0">
              <a:solidFill>
                <a:srgbClr val="008375"/>
              </a:solidFill>
            </a:endParaRPr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311700" y="992054"/>
            <a:ext cx="8520600" cy="37372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Learning Objectives</a:t>
            </a:r>
            <a:endParaRPr b="1" dirty="0">
              <a:solidFill>
                <a:srgbClr val="008375"/>
              </a:solidFill>
            </a:endParaRPr>
          </a:p>
          <a:p>
            <a:pPr indent="-322580">
              <a:spcBef>
                <a:spcPts val="1200"/>
              </a:spcBef>
              <a:buClr>
                <a:srgbClr val="008375"/>
              </a:buClr>
              <a:buSzPct val="100000"/>
              <a:buAutoNum type="arabicPeriod"/>
            </a:pPr>
            <a:r>
              <a:rPr lang="en-GB" sz="17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To apply a range of practical skills to produce a nutritionally balanced plant-based meal from start to finish.</a:t>
            </a:r>
          </a:p>
          <a:p>
            <a:pPr indent="-322580">
              <a:lnSpc>
                <a:spcPct val="114999"/>
              </a:lnSpc>
              <a:buClr>
                <a:srgbClr val="008375"/>
              </a:buClr>
              <a:buSzPct val="100000"/>
              <a:buAutoNum type="arabicPeriod"/>
            </a:pPr>
            <a:r>
              <a:rPr lang="en-GB" sz="17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To evaluate your finished dish using your own knowledge.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Key words</a:t>
            </a:r>
            <a:endParaRPr b="1" dirty="0">
              <a:solidFill>
                <a:srgbClr val="008375"/>
              </a:solidFill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GB" b="1" dirty="0">
                <a:solidFill>
                  <a:srgbClr val="008375"/>
                </a:solidFill>
              </a:rPr>
              <a:t>Pulses</a:t>
            </a:r>
            <a:r>
              <a:rPr lang="en-GB" dirty="0">
                <a:solidFill>
                  <a:srgbClr val="008375"/>
                </a:solidFill>
              </a:rPr>
              <a:t> 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– pulses are edible seeds (e.g. chickpeas) that come from plants (legumes) and are good sources of protein, fibre, and other nutrients.</a:t>
            </a: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Reduction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– the process of simmering or boiling a liquid uncovered so that the water can evaporate.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0" y="198397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A comforting, delicious dish</a:t>
            </a:r>
            <a:endParaRPr b="1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5CF6D45-66B5-FA99-D9AF-C3A5BD55A8F9}"/>
              </a:ext>
            </a:extLst>
          </p:cNvPr>
          <p:cNvSpPr/>
          <p:nvPr/>
        </p:nvSpPr>
        <p:spPr>
          <a:xfrm>
            <a:off x="954943" y="1004943"/>
            <a:ext cx="1901537" cy="19015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00837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D160ED9-9A97-5BED-089E-390F0663C08E}"/>
              </a:ext>
            </a:extLst>
          </p:cNvPr>
          <p:cNvSpPr/>
          <p:nvPr/>
        </p:nvSpPr>
        <p:spPr>
          <a:xfrm>
            <a:off x="3565847" y="1004943"/>
            <a:ext cx="1901537" cy="19015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00837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A80D4F3-0D42-17BD-5B4C-E742641F2206}"/>
              </a:ext>
            </a:extLst>
          </p:cNvPr>
          <p:cNvSpPr/>
          <p:nvPr/>
        </p:nvSpPr>
        <p:spPr>
          <a:xfrm>
            <a:off x="6179956" y="1004943"/>
            <a:ext cx="1901537" cy="1901537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00837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BBE64BE-B824-9BD2-4FAC-AA9E72BDA19F}"/>
              </a:ext>
            </a:extLst>
          </p:cNvPr>
          <p:cNvSpPr/>
          <p:nvPr/>
        </p:nvSpPr>
        <p:spPr>
          <a:xfrm>
            <a:off x="4883505" y="2598724"/>
            <a:ext cx="1901537" cy="1901537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00837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A2ED9E5-82E1-769B-C16A-B0956C5E3109}"/>
              </a:ext>
            </a:extLst>
          </p:cNvPr>
          <p:cNvSpPr/>
          <p:nvPr/>
        </p:nvSpPr>
        <p:spPr>
          <a:xfrm>
            <a:off x="2272601" y="2598724"/>
            <a:ext cx="1901537" cy="1901537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solidFill>
              <a:srgbClr val="00837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title"/>
          </p:nvPr>
        </p:nvSpPr>
        <p:spPr>
          <a:xfrm>
            <a:off x="0" y="583448"/>
            <a:ext cx="9144000" cy="5901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Demonstration</a:t>
            </a:r>
            <a:endParaRPr b="1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6D015EF-EAA9-F5D4-AB78-20499AD8132B}"/>
              </a:ext>
            </a:extLst>
          </p:cNvPr>
          <p:cNvSpPr/>
          <p:nvPr/>
        </p:nvSpPr>
        <p:spPr>
          <a:xfrm>
            <a:off x="737097" y="1402815"/>
            <a:ext cx="2310062" cy="2310062"/>
          </a:xfrm>
          <a:prstGeom prst="ellipse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rebuchet MS" panose="020B0703020202090204" pitchFamily="34" charset="0"/>
              </a:rPr>
              <a:t>Knife skills:</a:t>
            </a:r>
          </a:p>
          <a:p>
            <a:pPr algn="ctr"/>
            <a:r>
              <a:rPr lang="en-US" dirty="0">
                <a:latin typeface="Trebuchet MS" panose="020B0703020202090204" pitchFamily="34" charset="0"/>
              </a:rPr>
              <a:t>Bridge hold </a:t>
            </a:r>
          </a:p>
          <a:p>
            <a:pPr algn="ctr"/>
            <a:r>
              <a:rPr lang="en-US" dirty="0">
                <a:latin typeface="Trebuchet MS" panose="020B0703020202090204" pitchFamily="34" charset="0"/>
              </a:rPr>
              <a:t>Claw grip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1EEC0B-5529-9C64-C229-AE44519CE0E5}"/>
              </a:ext>
            </a:extLst>
          </p:cNvPr>
          <p:cNvSpPr/>
          <p:nvPr/>
        </p:nvSpPr>
        <p:spPr>
          <a:xfrm>
            <a:off x="3408107" y="1402815"/>
            <a:ext cx="2310062" cy="2310062"/>
          </a:xfrm>
          <a:prstGeom prst="ellipse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rebuchet MS" panose="020B0703020202090204" pitchFamily="34" charset="0"/>
              </a:rPr>
              <a:t>Blooming spices</a:t>
            </a:r>
            <a:endParaRPr lang="en-US" dirty="0">
              <a:latin typeface="Trebuchet MS" panose="020B070302020209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380953C-4CB9-7CCB-FF4D-EB4491B56543}"/>
              </a:ext>
            </a:extLst>
          </p:cNvPr>
          <p:cNvSpPr/>
          <p:nvPr/>
        </p:nvSpPr>
        <p:spPr>
          <a:xfrm>
            <a:off x="6096841" y="1402815"/>
            <a:ext cx="2310062" cy="2310062"/>
          </a:xfrm>
          <a:prstGeom prst="ellipse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rebuchet MS" panose="020B0703020202090204" pitchFamily="34" charset="0"/>
              </a:rPr>
              <a:t>Reduction</a:t>
            </a:r>
            <a:endParaRPr lang="en-US" dirty="0"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>
            <a:spLocks noGrp="1"/>
          </p:cNvSpPr>
          <p:nvPr>
            <p:ph type="title"/>
          </p:nvPr>
        </p:nvSpPr>
        <p:spPr>
          <a:xfrm>
            <a:off x="182424" y="43720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900" b="1" dirty="0"/>
              <a:t>Method – at a glance</a:t>
            </a:r>
            <a:endParaRPr sz="2900" b="1" dirty="0"/>
          </a:p>
        </p:txBody>
      </p:sp>
      <p:sp>
        <p:nvSpPr>
          <p:cNvPr id="86" name="Google Shape;86;p1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>
              <a:lnSpc>
                <a:spcPct val="100000"/>
              </a:lnSpc>
              <a:buClr>
                <a:srgbClr val="008375"/>
              </a:buClr>
              <a:buAutoNum type="arabicPeriod"/>
            </a:pPr>
            <a:r>
              <a:rPr lang="en-GB" b="1" dirty="0">
                <a:solidFill>
                  <a:srgbClr val="008375"/>
                </a:solidFill>
              </a:rPr>
              <a:t>Prep </a:t>
            </a:r>
            <a:r>
              <a:rPr lang="en-GB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–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10 mins – weigh ingredients, dice onion (bridge hold and claw grip), mince garlic and ginger, </a:t>
            </a:r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</a:rPr>
              <a:t>chop your chosen veg from the additional boxes.</a:t>
            </a:r>
          </a:p>
          <a:p>
            <a:pPr lvl="0">
              <a:lnSpc>
                <a:spcPct val="100000"/>
              </a:lnSpc>
              <a:buClr>
                <a:srgbClr val="008375"/>
              </a:buClr>
              <a:buAutoNum type="arabicPeriod"/>
            </a:pPr>
            <a:r>
              <a:rPr lang="en-GB" b="1" dirty="0">
                <a:solidFill>
                  <a:srgbClr val="008375"/>
                </a:solidFill>
              </a:rPr>
              <a:t>Soften</a:t>
            </a:r>
            <a:r>
              <a:rPr lang="en-GB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–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5 mins – Heat coconut oil, add onion, garlic and ginger, cook until translucent, stirring often.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b="1" dirty="0">
                <a:solidFill>
                  <a:srgbClr val="008375"/>
                </a:solidFill>
              </a:rPr>
              <a:t>Bloom</a:t>
            </a:r>
            <a:r>
              <a:rPr lang="en-GB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–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2 mins - add ALL spices, stir in the hot oil for 1 min - you should see the colour deepen.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b="1" dirty="0">
                <a:solidFill>
                  <a:srgbClr val="008375"/>
                </a:solidFill>
              </a:rPr>
              <a:t>Add liquids </a:t>
            </a:r>
            <a:r>
              <a:rPr lang="en-GB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–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2 mins - add lentils, coconut milk, water, slow cooking additions (box 1), stir well, bring to the boil, 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b="1" dirty="0">
                <a:solidFill>
                  <a:srgbClr val="008375"/>
                </a:solidFill>
              </a:rPr>
              <a:t>Rice</a:t>
            </a:r>
            <a:r>
              <a:rPr lang="en-GB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–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10 mins - rinse, add water, set a timer for 10 mins, remove from heat to stand.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b="1" dirty="0">
                <a:solidFill>
                  <a:srgbClr val="008375"/>
                </a:solidFill>
              </a:rPr>
              <a:t>Simmer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– 35–45 mins – reduce heat, simmer uncovered, stir every 10 mins, set your timer now, check the timings for your cooking additions (box 2 &amp; 3).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>
            <a:spLocks noGrp="1"/>
          </p:cNvSpPr>
          <p:nvPr>
            <p:ph type="title"/>
          </p:nvPr>
        </p:nvSpPr>
        <p:spPr>
          <a:xfrm>
            <a:off x="0" y="583916"/>
            <a:ext cx="9144000" cy="8575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/>
              <a:t>What does it mean to ‘reduce’ when cooking?</a:t>
            </a:r>
            <a:endParaRPr sz="2900" b="1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BE288E4-1922-110A-2405-24313E34A81A}"/>
              </a:ext>
            </a:extLst>
          </p:cNvPr>
          <p:cNvSpPr/>
          <p:nvPr/>
        </p:nvSpPr>
        <p:spPr>
          <a:xfrm>
            <a:off x="423406" y="1540855"/>
            <a:ext cx="2061789" cy="2061789"/>
          </a:xfrm>
          <a:prstGeom prst="ellipse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rebuchet MS" panose="020B0703020202090204" pitchFamily="34" charset="0"/>
              </a:rPr>
              <a:t>Stage 1:</a:t>
            </a:r>
          </a:p>
          <a:p>
            <a:pPr algn="ctr"/>
            <a:r>
              <a:rPr lang="en-US" sz="1600" dirty="0">
                <a:latin typeface="Trebuchet MS" panose="020B0703020202090204" pitchFamily="34" charset="0"/>
              </a:rPr>
              <a:t>Thin, pale, watery</a:t>
            </a:r>
          </a:p>
        </p:txBody>
      </p:sp>
      <p:sp>
        <p:nvSpPr>
          <p:cNvPr id="98" name="Google Shape;98;p18"/>
          <p:cNvSpPr/>
          <p:nvPr/>
        </p:nvSpPr>
        <p:spPr>
          <a:xfrm>
            <a:off x="2649137" y="2255250"/>
            <a:ext cx="741632" cy="633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2C4B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2D97D2B-4CA1-F64F-3FE6-4C3352FE769B}"/>
              </a:ext>
            </a:extLst>
          </p:cNvPr>
          <p:cNvSpPr/>
          <p:nvPr/>
        </p:nvSpPr>
        <p:spPr>
          <a:xfrm>
            <a:off x="3525031" y="1540854"/>
            <a:ext cx="2061789" cy="2061789"/>
          </a:xfrm>
          <a:prstGeom prst="ellipse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rebuchet MS" panose="020B0703020202090204" pitchFamily="34" charset="0"/>
              </a:rPr>
              <a:t>Stage 2:</a:t>
            </a:r>
          </a:p>
          <a:p>
            <a:pPr algn="ctr"/>
            <a:r>
              <a:rPr lang="en-US" sz="1600" dirty="0">
                <a:latin typeface="Trebuchet MS" panose="020B0703020202090204" pitchFamily="34" charset="0"/>
              </a:rPr>
              <a:t>Thickening, deeper </a:t>
            </a:r>
            <a:r>
              <a:rPr lang="en-US" sz="1600" dirty="0" err="1">
                <a:latin typeface="Trebuchet MS" panose="020B0703020202090204" pitchFamily="34" charset="0"/>
              </a:rPr>
              <a:t>colour</a:t>
            </a:r>
            <a:endParaRPr lang="en-US" sz="1600" dirty="0">
              <a:latin typeface="Trebuchet MS" panose="020B070302020209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56FB346-BBDB-1E94-26D8-69D53C96D95B}"/>
              </a:ext>
            </a:extLst>
          </p:cNvPr>
          <p:cNvSpPr/>
          <p:nvPr/>
        </p:nvSpPr>
        <p:spPr>
          <a:xfrm>
            <a:off x="6626656" y="1540853"/>
            <a:ext cx="2061789" cy="2061789"/>
          </a:xfrm>
          <a:prstGeom prst="ellipse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rebuchet MS" panose="020B0703020202090204" pitchFamily="34" charset="0"/>
              </a:rPr>
              <a:t>Stage 3:</a:t>
            </a:r>
          </a:p>
          <a:p>
            <a:pPr algn="ctr"/>
            <a:r>
              <a:rPr lang="en-US" sz="1600" dirty="0">
                <a:latin typeface="Trebuchet MS" panose="020B0703020202090204" pitchFamily="34" charset="0"/>
              </a:rPr>
              <a:t>Rich, thick, creamy</a:t>
            </a:r>
          </a:p>
        </p:txBody>
      </p:sp>
      <p:sp>
        <p:nvSpPr>
          <p:cNvPr id="8" name="Google Shape;98;p18">
            <a:extLst>
              <a:ext uri="{FF2B5EF4-FFF2-40B4-BE49-F238E27FC236}">
                <a16:creationId xmlns:a16="http://schemas.microsoft.com/office/drawing/2014/main" id="{C0E8E5FE-BD71-99EF-2C6C-29F312D6A62A}"/>
              </a:ext>
            </a:extLst>
          </p:cNvPr>
          <p:cNvSpPr/>
          <p:nvPr/>
        </p:nvSpPr>
        <p:spPr>
          <a:xfrm>
            <a:off x="5776535" y="2285679"/>
            <a:ext cx="741632" cy="633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2C4B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>
            <a:spLocks noGrp="1"/>
          </p:cNvSpPr>
          <p:nvPr>
            <p:ph type="title"/>
          </p:nvPr>
        </p:nvSpPr>
        <p:spPr>
          <a:xfrm>
            <a:off x="27590" y="369015"/>
            <a:ext cx="911641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Your additions</a:t>
            </a:r>
            <a:endParaRPr b="1" dirty="0"/>
          </a:p>
        </p:txBody>
      </p:sp>
      <p:sp>
        <p:nvSpPr>
          <p:cNvPr id="105" name="Google Shape;105;p19"/>
          <p:cNvSpPr txBox="1">
            <a:spLocks noGrp="1"/>
          </p:cNvSpPr>
          <p:nvPr>
            <p:ph type="body" idx="1"/>
          </p:nvPr>
        </p:nvSpPr>
        <p:spPr>
          <a:xfrm>
            <a:off x="460700" y="1655988"/>
            <a:ext cx="1866900" cy="2189400"/>
          </a:xfrm>
          <a:prstGeom prst="rect">
            <a:avLst/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chemeClr val="bg1"/>
                </a:solidFill>
              </a:rPr>
              <a:t>Box 1 – slow cooks – start of simmer</a:t>
            </a:r>
            <a:endParaRPr sz="1500" b="1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chemeClr val="bg1"/>
                </a:solidFill>
              </a:rPr>
              <a:t>Carrots</a:t>
            </a:r>
            <a:endParaRPr sz="1500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chemeClr val="bg1"/>
                </a:solidFill>
              </a:rPr>
              <a:t>Sweet potato</a:t>
            </a:r>
            <a:endParaRPr sz="1500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500" dirty="0">
                <a:solidFill>
                  <a:schemeClr val="bg1"/>
                </a:solidFill>
              </a:rPr>
              <a:t>Tinned tomatoes</a:t>
            </a:r>
            <a:endParaRPr sz="1500" dirty="0">
              <a:solidFill>
                <a:schemeClr val="bg1"/>
              </a:solidFill>
            </a:endParaRPr>
          </a:p>
        </p:txBody>
      </p:sp>
      <p:sp>
        <p:nvSpPr>
          <p:cNvPr id="106" name="Google Shape;106;p19"/>
          <p:cNvSpPr txBox="1">
            <a:spLocks noGrp="1"/>
          </p:cNvSpPr>
          <p:nvPr>
            <p:ph type="body" idx="4294967295"/>
          </p:nvPr>
        </p:nvSpPr>
        <p:spPr>
          <a:xfrm>
            <a:off x="2540901" y="1661306"/>
            <a:ext cx="1782763" cy="2189163"/>
          </a:xfrm>
          <a:prstGeom prst="rect">
            <a:avLst/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chemeClr val="bg1"/>
                </a:solidFill>
              </a:rPr>
              <a:t>Box 2 – mid cooks – 15 mins from the end</a:t>
            </a:r>
            <a:endParaRPr sz="1500" b="1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chemeClr val="bg1"/>
                </a:solidFill>
              </a:rPr>
              <a:t>Mushrooms</a:t>
            </a:r>
            <a:endParaRPr sz="1500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500" dirty="0">
                <a:solidFill>
                  <a:schemeClr val="bg1"/>
                </a:solidFill>
              </a:rPr>
              <a:t>Courgette</a:t>
            </a:r>
            <a:endParaRPr sz="1500" dirty="0">
              <a:solidFill>
                <a:schemeClr val="bg1"/>
              </a:solidFill>
            </a:endParaRPr>
          </a:p>
        </p:txBody>
      </p:sp>
      <p:sp>
        <p:nvSpPr>
          <p:cNvPr id="107" name="Google Shape;107;p19"/>
          <p:cNvSpPr txBox="1">
            <a:spLocks noGrp="1"/>
          </p:cNvSpPr>
          <p:nvPr>
            <p:ph type="body" idx="4294967295"/>
          </p:nvPr>
        </p:nvSpPr>
        <p:spPr>
          <a:xfrm>
            <a:off x="7166660" y="1655988"/>
            <a:ext cx="1503039" cy="2189163"/>
          </a:xfrm>
          <a:prstGeom prst="rect">
            <a:avLst/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chemeClr val="bg1"/>
                </a:solidFill>
              </a:rPr>
              <a:t>Box 4 – off the heat</a:t>
            </a:r>
            <a:endParaRPr sz="1500" b="1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chemeClr val="bg1"/>
                </a:solidFill>
              </a:rPr>
              <a:t>Lime Juice</a:t>
            </a:r>
            <a:endParaRPr sz="1500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500" dirty="0">
                <a:solidFill>
                  <a:schemeClr val="bg1"/>
                </a:solidFill>
              </a:rPr>
              <a:t>Coriander </a:t>
            </a:r>
            <a:endParaRPr sz="1500" dirty="0">
              <a:solidFill>
                <a:schemeClr val="bg1"/>
              </a:solidFill>
            </a:endParaRPr>
          </a:p>
        </p:txBody>
      </p:sp>
      <p:sp>
        <p:nvSpPr>
          <p:cNvPr id="108" name="Google Shape;108;p19"/>
          <p:cNvSpPr txBox="1">
            <a:spLocks noGrp="1"/>
          </p:cNvSpPr>
          <p:nvPr>
            <p:ph type="body" idx="4294967295"/>
          </p:nvPr>
        </p:nvSpPr>
        <p:spPr>
          <a:xfrm>
            <a:off x="4536965" y="1655988"/>
            <a:ext cx="2416394" cy="2189163"/>
          </a:xfrm>
          <a:prstGeom prst="rect">
            <a:avLst/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chemeClr val="bg1"/>
                </a:solidFill>
              </a:rPr>
              <a:t>Box 3 – late cooks – few mins from the end</a:t>
            </a:r>
            <a:endParaRPr sz="1500" b="1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chemeClr val="bg1"/>
                </a:solidFill>
              </a:rPr>
              <a:t>Spinach (2 mins from end)</a:t>
            </a:r>
            <a:endParaRPr sz="1500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chemeClr val="bg1"/>
                </a:solidFill>
              </a:rPr>
              <a:t>Frozen peas (4 mins from end)</a:t>
            </a:r>
            <a:endParaRPr sz="1500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500" dirty="0">
                <a:solidFill>
                  <a:schemeClr val="bg1"/>
                </a:solidFill>
              </a:rPr>
              <a:t>Kale (4 mins from end)</a:t>
            </a:r>
            <a:endParaRPr sz="1500" dirty="0">
              <a:solidFill>
                <a:schemeClr val="bg1"/>
              </a:solidFill>
            </a:endParaRPr>
          </a:p>
        </p:txBody>
      </p:sp>
      <p:sp>
        <p:nvSpPr>
          <p:cNvPr id="109" name="Google Shape;109;p19"/>
          <p:cNvSpPr txBox="1">
            <a:spLocks noGrp="1"/>
          </p:cNvSpPr>
          <p:nvPr>
            <p:ph type="title" idx="4294967295"/>
          </p:nvPr>
        </p:nvSpPr>
        <p:spPr>
          <a:xfrm>
            <a:off x="-1" y="761625"/>
            <a:ext cx="9144001" cy="6634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Add your chosen ingredients at the right stage.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>
            <a:spLocks noGrp="1"/>
          </p:cNvSpPr>
          <p:nvPr>
            <p:ph type="title"/>
          </p:nvPr>
        </p:nvSpPr>
        <p:spPr>
          <a:xfrm>
            <a:off x="204600" y="939752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Plating up</a:t>
            </a:r>
            <a:endParaRPr b="1" dirty="0"/>
          </a:p>
        </p:txBody>
      </p:sp>
      <p:sp>
        <p:nvSpPr>
          <p:cNvPr id="117" name="Google Shape;117;p20"/>
          <p:cNvSpPr txBox="1"/>
          <p:nvPr/>
        </p:nvSpPr>
        <p:spPr>
          <a:xfrm>
            <a:off x="418800" y="1714333"/>
            <a:ext cx="8306400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Rice first – use a small bowl to mould the rice into a neat dome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Ladle the dhal – pour alongside, not over the rice, both should be visible. Fill roughly two thirds of the plate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Show your addition – place your vegetables on top of the dhal where they can be seen. Colour contrast is important!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Garnish/scatter coriander, add a lime wedge, a swirl of coconut milk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1"/>
          <p:cNvSpPr txBox="1">
            <a:spLocks noGrp="1"/>
          </p:cNvSpPr>
          <p:nvPr>
            <p:ph type="title"/>
          </p:nvPr>
        </p:nvSpPr>
        <p:spPr>
          <a:xfrm>
            <a:off x="736267" y="314398"/>
            <a:ext cx="3405277" cy="56437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Time to tidy up!</a:t>
            </a:r>
            <a:endParaRPr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6C114D-BE63-C048-A6DC-E079F8D32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267" y="1054067"/>
            <a:ext cx="4572000" cy="34315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A8987E-944A-755E-FB0E-4D973FD5E7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3181" y="347204"/>
            <a:ext cx="2750302" cy="413838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ECONDARY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" id="{73FF47D0-0B47-AA4A-B42C-722CDA9E864A}" vid="{079BEC5C-5FB5-1948-B390-20BCA8BF31C5}"/>
    </a:ext>
  </a:extLst>
</a:theme>
</file>

<file path=ppt/theme/theme2.xml><?xml version="1.0" encoding="utf-8"?>
<a:theme xmlns:a="http://schemas.openxmlformats.org/drawingml/2006/main" name="1_Secondary Resources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 Resources" id="{922A019F-9337-8949-8751-7C3FEE82E87B}" vid="{9802BF0B-F4EA-F04E-BAF7-FA6877653377}"/>
    </a:ext>
  </a:extLst>
</a:theme>
</file>

<file path=ppt/theme/theme3.xml><?xml version="1.0" encoding="utf-8"?>
<a:theme xmlns:a="http://schemas.openxmlformats.org/drawingml/2006/main" name="TVS Thank You">
  <a:themeElements>
    <a:clrScheme name="The Vegan Society">
      <a:dk1>
        <a:srgbClr val="00837B"/>
      </a:dk1>
      <a:lt1>
        <a:srgbClr val="FFFFFF"/>
      </a:lt1>
      <a:dk2>
        <a:srgbClr val="000000"/>
      </a:dk2>
      <a:lt2>
        <a:srgbClr val="50535A"/>
      </a:lt2>
      <a:accent1>
        <a:srgbClr val="00837B"/>
      </a:accent1>
      <a:accent2>
        <a:srgbClr val="F39800"/>
      </a:accent2>
      <a:accent3>
        <a:srgbClr val="71C3BF"/>
      </a:accent3>
      <a:accent4>
        <a:srgbClr val="F2CD43"/>
      </a:accent4>
      <a:accent5>
        <a:srgbClr val="EA5469"/>
      </a:accent5>
      <a:accent6>
        <a:srgbClr val="0086A8"/>
      </a:accent6>
      <a:hlink>
        <a:srgbClr val="00837B"/>
      </a:hlink>
      <a:folHlink>
        <a:srgbClr val="00837B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A1A65B90-49EB-4DA4-B4B3-25B348937873}" vid="{E4954076-EE9E-4772-A6DC-F81186FC9B6B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AA76B194B36049A0992C1E1E322FCF" ma:contentTypeVersion="13" ma:contentTypeDescription="Create a new document." ma:contentTypeScope="" ma:versionID="4d61f6f9b860c2d6fab0b4c2c7afe86e">
  <xsd:schema xmlns:xsd="http://www.w3.org/2001/XMLSchema" xmlns:xs="http://www.w3.org/2001/XMLSchema" xmlns:p="http://schemas.microsoft.com/office/2006/metadata/properties" xmlns:ns2="ed1ac2e3-af61-4485-97a2-eb1e99270d43" xmlns:ns3="1508c26a-f186-4d3c-81e4-3b3e04ef4170" targetNamespace="http://schemas.microsoft.com/office/2006/metadata/properties" ma:root="true" ma:fieldsID="a1a91ee5e621bd4f45e2770248764b9a" ns2:_="" ns3:_="">
    <xsd:import namespace="ed1ac2e3-af61-4485-97a2-eb1e99270d43"/>
    <xsd:import namespace="1508c26a-f186-4d3c-81e4-3b3e04ef41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1ac2e3-af61-4485-97a2-eb1e99270d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15f3efd-caf0-4bd3-851a-4a3a729cbd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08c26a-f186-4d3c-81e4-3b3e04ef417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7c0c61f-192c-4563-bc2c-92d1163a79ec}" ma:internalName="TaxCatchAll" ma:showField="CatchAllData" ma:web="1508c26a-f186-4d3c-81e4-3b3e04ef41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508c26a-f186-4d3c-81e4-3b3e04ef4170" xsi:nil="true"/>
    <lcf76f155ced4ddcb4097134ff3c332f xmlns="ed1ac2e3-af61-4485-97a2-eb1e99270d4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DC7F273-E458-453F-80FA-7CDBABCAD4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1ac2e3-af61-4485-97a2-eb1e99270d43"/>
    <ds:schemaRef ds:uri="1508c26a-f186-4d3c-81e4-3b3e04ef41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8B3B0C6-95C4-4611-B09E-14C8E9DD4745}">
  <ds:schemaRefs>
    <ds:schemaRef ds:uri="http://purl.org/dc/terms/"/>
    <ds:schemaRef ds:uri="http://purl.org/dc/dcmitype/"/>
    <ds:schemaRef ds:uri="ed1ac2e3-af61-4485-97a2-eb1e99270d43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1508c26a-f186-4d3c-81e4-3b3e04ef4170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9AFF90B-778C-4B31-BE86-D10E331023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SECONDARY</Template>
  <TotalTime>59</TotalTime>
  <Words>608</Words>
  <Application>Microsoft Macintosh PowerPoint</Application>
  <PresentationFormat>On-screen Show (16:9)</PresentationFormat>
  <Paragraphs>63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 Light</vt:lpstr>
      <vt:lpstr>Lucida Grande</vt:lpstr>
      <vt:lpstr>Trebuchet MS</vt:lpstr>
      <vt:lpstr>SECONDARY</vt:lpstr>
      <vt:lpstr>1_Secondary Resources</vt:lpstr>
      <vt:lpstr>TVS Thank You</vt:lpstr>
      <vt:lpstr>Coconut Lentil Dhal</vt:lpstr>
      <vt:lpstr>What are we going to learn?</vt:lpstr>
      <vt:lpstr>A comforting, delicious dish</vt:lpstr>
      <vt:lpstr>Demonstration</vt:lpstr>
      <vt:lpstr>Method – at a glance</vt:lpstr>
      <vt:lpstr>What does it mean to ‘reduce’ when cooking?</vt:lpstr>
      <vt:lpstr>Add your chosen ingredients at the right stage.</vt:lpstr>
      <vt:lpstr>Plating up</vt:lpstr>
      <vt:lpstr>Time to tidy up!</vt:lpstr>
      <vt:lpstr>Plenary – evaluate your dish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Tanisha Adhia</dc:creator>
  <cp:lastModifiedBy>Violeta Pereira</cp:lastModifiedBy>
  <cp:revision>62</cp:revision>
  <dcterms:modified xsi:type="dcterms:W3CDTF">2026-08-18T10:01:55Z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0x010100EBAA76B194B36049A0992C1E1E322FCF</vt:lpwstr>
  </property>
  <property fmtid="{D5CDD505-2E9C-101B-9397-08002B2CF9AE}" pid="3" name="MediaServiceImageTags">
    <vt:lpwstr/>
  </property>
</Properties>
</file>