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omments/comment1.xml" ContentType="application/vnd.openxmlformats-officedocument.presentationml.comment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4"/>
    <p:sldMasterId id="2147483688" r:id="rId5"/>
    <p:sldMasterId id="2147483684" r:id="rId6"/>
  </p:sldMasterIdLst>
  <p:notesMasterIdLst>
    <p:notesMasterId r:id="rId21"/>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Lst>
  <p:sldSz cx="9144000" cy="5143500" type="screen16x9"/>
  <p:notesSz cx="6858000" cy="9144000"/>
  <p:embeddedFontLst>
    <p:embeddedFont>
      <p:font typeface="Trebuchet MS" panose="020B0603020202020204" pitchFamily="34" charset="0"/>
      <p:regular r:id="rId22"/>
      <p:bold r:id="rId23"/>
      <p:italic r:id="rId24"/>
      <p:boldItalic r:id="rId25"/>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nonymous"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837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359CE19-FBF7-4D46-AF3F-BAC77AB48B80}" v="1" dt="2026-08-25T08:22:14.75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723"/>
    <p:restoredTop sz="94667"/>
  </p:normalViewPr>
  <p:slideViewPr>
    <p:cSldViewPr snapToGrid="0">
      <p:cViewPr varScale="1">
        <p:scale>
          <a:sx n="103" d="100"/>
          <a:sy n="103" d="100"/>
        </p:scale>
        <p:origin x="826" y="101"/>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font" Target="fonts/font4.fntdata"/><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font" Target="fonts/font3.fntdata"/><Relationship Id="rId32"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font" Target="fonts/font2.fntdata"/><Relationship Id="rId28"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font" Target="fonts/font1.fntdata"/><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istair Currie" userId="ad2117e5-f625-45ca-82e2-4df73010ad94" providerId="ADAL" clId="{42CF84E9-8F9B-4E52-9D16-54F37C391A01}"/>
    <pc:docChg chg="custSel modSld">
      <pc:chgData name="Alistair Currie" userId="ad2117e5-f625-45ca-82e2-4df73010ad94" providerId="ADAL" clId="{42CF84E9-8F9B-4E52-9D16-54F37C391A01}" dt="2026-08-25T10:29:59.851" v="21" actId="20577"/>
      <pc:docMkLst>
        <pc:docMk/>
      </pc:docMkLst>
      <pc:sldChg chg="modSp mod">
        <pc:chgData name="Alistair Currie" userId="ad2117e5-f625-45ca-82e2-4df73010ad94" providerId="ADAL" clId="{42CF84E9-8F9B-4E52-9D16-54F37C391A01}" dt="2026-08-25T10:29:59.851" v="21" actId="20577"/>
        <pc:sldMkLst>
          <pc:docMk/>
          <pc:sldMk cId="0" sldId="266"/>
        </pc:sldMkLst>
        <pc:spChg chg="mod">
          <ac:chgData name="Alistair Currie" userId="ad2117e5-f625-45ca-82e2-4df73010ad94" providerId="ADAL" clId="{42CF84E9-8F9B-4E52-9D16-54F37C391A01}" dt="2026-08-25T10:29:59.851" v="21" actId="20577"/>
          <ac:spMkLst>
            <pc:docMk/>
            <pc:sldMk cId="0" sldId="266"/>
            <ac:spMk id="128" creationId="{00000000-0000-0000-0000-000000000000}"/>
          </ac:spMkLst>
        </pc:spChg>
      </pc:sldChg>
    </pc:docChg>
  </pc:docChgLst>
  <pc:docChgLst>
    <pc:chgData name="Laura Diamond" userId="6694b8d9-6e36-4653-929e-6d6f2f269f03" providerId="ADAL" clId="{1D5464FE-CF4A-48F8-8674-5912BB3B0551}"/>
    <pc:docChg chg="modSld">
      <pc:chgData name="Laura Diamond" userId="6694b8d9-6e36-4653-929e-6d6f2f269f03" providerId="ADAL" clId="{1D5464FE-CF4A-48F8-8674-5912BB3B0551}" dt="2026-08-21T10:39:34.621" v="2" actId="27107"/>
      <pc:docMkLst>
        <pc:docMk/>
      </pc:docMkLst>
      <pc:sldChg chg="modSp">
        <pc:chgData name="Laura Diamond" userId="6694b8d9-6e36-4653-929e-6d6f2f269f03" providerId="ADAL" clId="{1D5464FE-CF4A-48F8-8674-5912BB3B0551}" dt="2026-08-21T10:38:39.563" v="0" actId="20577"/>
        <pc:sldMkLst>
          <pc:docMk/>
          <pc:sldMk cId="0" sldId="260"/>
        </pc:sldMkLst>
        <pc:spChg chg="mod">
          <ac:chgData name="Laura Diamond" userId="6694b8d9-6e36-4653-929e-6d6f2f269f03" providerId="ADAL" clId="{1D5464FE-CF4A-48F8-8674-5912BB3B0551}" dt="2026-08-21T10:38:39.563" v="0" actId="20577"/>
          <ac:spMkLst>
            <pc:docMk/>
            <pc:sldMk cId="0" sldId="260"/>
            <ac:spMk id="3" creationId="{9311022B-4388-F62B-FF05-1964BF385DF9}"/>
          </ac:spMkLst>
        </pc:spChg>
      </pc:sldChg>
      <pc:sldChg chg="modSp mod">
        <pc:chgData name="Laura Diamond" userId="6694b8d9-6e36-4653-929e-6d6f2f269f03" providerId="ADAL" clId="{1D5464FE-CF4A-48F8-8674-5912BB3B0551}" dt="2026-08-21T10:39:34.621" v="2" actId="27107"/>
        <pc:sldMkLst>
          <pc:docMk/>
          <pc:sldMk cId="0" sldId="268"/>
        </pc:sldMkLst>
        <pc:spChg chg="mod">
          <ac:chgData name="Laura Diamond" userId="6694b8d9-6e36-4653-929e-6d6f2f269f03" providerId="ADAL" clId="{1D5464FE-CF4A-48F8-8674-5912BB3B0551}" dt="2026-08-21T10:39:34.621" v="2" actId="27107"/>
          <ac:spMkLst>
            <pc:docMk/>
            <pc:sldMk cId="0" sldId="268"/>
            <ac:spMk id="158" creationId="{00000000-0000-0000-0000-000000000000}"/>
          </ac:spMkLst>
        </pc:spChg>
      </pc:sldChg>
    </pc:docChg>
  </pc:docChgLst>
</pc:chgInfo>
</file>

<file path=ppt/comments/comment1.xml><?xml version="1.0" encoding="utf-8"?>
<p:cmLst xmlns:a="http://schemas.openxmlformats.org/drawingml/2006/main" xmlns:r="http://schemas.openxmlformats.org/officeDocument/2006/relationships" xmlns:p="http://schemas.openxmlformats.org/presentationml/2006/main">
  <p:cm authorId="0" dt="2026-05-05T13:29:50.234" idx="1">
    <p:pos x="196" y="725"/>
    <p:text>Maybe saying knowingly or unknowingly flows better here</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medrxiv.org/content/10.1101/2023.12.26.23300536v1"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vegansociety.com/go-vegan/why-go-vegan/environment?_gl=1*4jt9jh*_up*MQ..*_gs*MQ..&amp;gclid=Cj0KCQjwp7jOBhDGARIsABe7C4dfjl42SzpxfPicyDsJlRqEOO86qS5Yyv4mHLwxja5Mm06sMpC7sksaAipWEALw_wcB&amp;gbraid=0AAAAADkXsOHvH1wnHhX0x8b7zr9OP9a39"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vforlife.org.uk/pages/benjamin-zephaniah#:~:text=This%20is%20about%20what's%20good,harm%20and%20the%20most%20good"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vegansociety.com/lifestyle/teen-hub"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vegansociety.com/lifestyle/teen-hub"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vegansociety.com/news/blog/debunking-common-myths-about-vegan-diets"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vegansociety.com/get-involved/international-rights-network/veganism-workplace"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3d3e8f8d114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3d3e8f8d114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u="sng">
                <a:solidFill>
                  <a:schemeClr val="hlink"/>
                </a:solidFill>
                <a:hlinkClick r:id="rId3"/>
              </a:rPr>
              <a:t>Source </a:t>
            </a:r>
            <a:r>
              <a:rPr lang="en-GB"/>
              <a:t>- Office of Health Economics</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g3d3e8f8d114_0_1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 name="Google Shape;119;g3d3e8f8d114_0_1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u="sng">
                <a:solidFill>
                  <a:schemeClr val="hlink"/>
                </a:solidFill>
                <a:hlinkClick r:id="rId3"/>
              </a:rPr>
              <a:t>https://www.vegansociety.com/go-vegan/why-go-vegan/environment?_gl=1*4jt9jh*_up*MQ..*_gs*MQ..&amp;gclid=Cj0KCQjwp7jOBhDGARIsABe7C4dfjl42SzpxfPicyDsJlRqEOO86qS5Yyv4mHLwxja5Mm06sMpC7sksaAipWEALw_wcB&amp;gbraid=0AAAAADkXsOHvH1wnHhX0x8b7zr9OP9a39</a:t>
            </a:r>
            <a:r>
              <a:rPr lang="en-GB"/>
              <a:t>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g3d3e8f8d114_0_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 name="Google Shape;126;g3d3e8f8d114_0_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d3e8f8d114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3d3e8f8d114_0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 name="Google Shape;153;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Quote from: </a:t>
            </a:r>
            <a:r>
              <a:rPr lang="en-GB" u="sng">
                <a:solidFill>
                  <a:schemeClr val="hlink"/>
                </a:solidFill>
                <a:hlinkClick r:id="rId3"/>
              </a:rPr>
              <a:t>https://vforlife.org.uk/pages/benjamin-zephaniah#:~:text=This%20is%20about%20what's%20good,harm%20and%20the%20most%20good</a:t>
            </a:r>
            <a:r>
              <a:rPr lang="en-GB"/>
              <a:t>.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3d3e8f8d114_0_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1" name="Google Shape;161;g3d3e8f8d114_0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Video from The Vegan Society YouTube channel</a:t>
            </a: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g3d3e8f8d114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 name="Google Shape;58;g3d3e8f8d114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3d3e8f8d114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 name="Google Shape;63;g3d3e8f8d114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g3d3e8f8d114_0_1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 name="Google Shape;74;g3d3e8f8d114_0_1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u="sng">
                <a:solidFill>
                  <a:schemeClr val="hlink"/>
                </a:solidFill>
                <a:hlinkClick r:id="rId3"/>
              </a:rPr>
              <a:t>https://www.vegansociety.com/lifestyle/teen-hub</a:t>
            </a:r>
            <a:r>
              <a:rPr lang="en-GB"/>
              <a:t>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g3d3e8f8d114_0_1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 name="Google Shape;83;g3d3e8f8d114_0_1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u="sng">
                <a:solidFill>
                  <a:schemeClr val="hlink"/>
                </a:solidFill>
                <a:hlinkClick r:id="rId3"/>
              </a:rPr>
              <a:t>https://www.vegansociety.com/lifestyle/teen-hub</a:t>
            </a:r>
            <a:r>
              <a:rPr lang="en-GB"/>
              <a:t>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g3d3e8f8d114_0_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1" name="Google Shape;91;g3d3e8f8d114_0_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g3d3e8f8d114_0_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 name="Google Shape;98;g3d3e8f8d114_0_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u="sng">
                <a:solidFill>
                  <a:schemeClr val="hlink"/>
                </a:solidFill>
                <a:hlinkClick r:id="rId3"/>
              </a:rPr>
              <a:t>https://www.vegansociety.com/news/blog/debunking-common-myths-about-vegan-diets</a:t>
            </a:r>
            <a:r>
              <a:rPr lang="en-GB"/>
              <a:t>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g3d3e8f8d114_0_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5" name="Google Shape;105;g3d3e8f8d114_0_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u="sng">
                <a:solidFill>
                  <a:schemeClr val="hlink"/>
                </a:solidFill>
                <a:hlinkClick r:id="rId3"/>
              </a:rPr>
              <a:t>https://www.vegansociety.com/get-involved/international-rights-network/veganism-workplace</a:t>
            </a:r>
            <a:r>
              <a:rPr lang="en-GB"/>
              <a:t>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g3d3e8f8d114_0_1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2" name="Google Shape;112;g3d3e8f8d114_0_1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ivider Slide - White">
    <p:bg>
      <p:bgPr>
        <a:solidFill>
          <a:schemeClr val="bg1"/>
        </a:solidFill>
        <a:effectLst/>
      </p:bgPr>
    </p:bg>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83CEFA5D-116C-A5BA-3D20-DCB8E1280E66}"/>
              </a:ext>
            </a:extLst>
          </p:cNvPr>
          <p:cNvSpPr>
            <a:spLocks noGrp="1"/>
          </p:cNvSpPr>
          <p:nvPr>
            <p:ph type="title"/>
          </p:nvPr>
        </p:nvSpPr>
        <p:spPr>
          <a:xfrm>
            <a:off x="388044" y="441980"/>
            <a:ext cx="5396602" cy="1246495"/>
          </a:xfrm>
          <a:prstGeom prst="rect">
            <a:avLst/>
          </a:prstGeom>
        </p:spPr>
        <p:txBody>
          <a:bodyPr vert="horz" wrap="square" lIns="0" tIns="0" rIns="0" bIns="0" rtlCol="0" anchor="t">
            <a:noAutofit/>
          </a:bodyPr>
          <a:lstStyle/>
          <a:p>
            <a:r>
              <a:rPr lang="en-GB"/>
              <a:t>Click to edit Master title style</a:t>
            </a:r>
          </a:p>
        </p:txBody>
      </p:sp>
    </p:spTree>
    <p:extLst>
      <p:ext uri="{BB962C8B-B14F-4D97-AF65-F5344CB8AC3E}">
        <p14:creationId xmlns:p14="http://schemas.microsoft.com/office/powerpoint/2010/main" val="1587250483"/>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ext and image slide ">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679798"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8" name="Picture Placeholder 7"/>
          <p:cNvSpPr>
            <a:spLocks noGrp="1"/>
          </p:cNvSpPr>
          <p:nvPr>
            <p:ph type="pic" sz="quarter" idx="12"/>
          </p:nvPr>
        </p:nvSpPr>
        <p:spPr>
          <a:xfrm>
            <a:off x="4639981" y="1295399"/>
            <a:ext cx="4124607" cy="3048873"/>
          </a:xfrm>
        </p:spPr>
        <p:txBody>
          <a:bodyPr/>
          <a:lstStyle/>
          <a:p>
            <a:r>
              <a:rPr lang="en-GB"/>
              <a:t>Click icon to add picture</a:t>
            </a:r>
          </a:p>
        </p:txBody>
      </p:sp>
      <p:sp>
        <p:nvSpPr>
          <p:cNvPr id="4" name="Title 3">
            <a:extLst>
              <a:ext uri="{FF2B5EF4-FFF2-40B4-BE49-F238E27FC236}">
                <a16:creationId xmlns:a16="http://schemas.microsoft.com/office/drawing/2014/main" id="{83E621A4-A733-107C-011A-C17F3CCB44B4}"/>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3310864574"/>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Image slide 1">
    <p:bg>
      <p:bgPr>
        <a:solidFill>
          <a:schemeClr val="bg1"/>
        </a:solidFill>
        <a:effectLst/>
      </p:bgPr>
    </p:bg>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E8150C96-7DE0-F6D8-5236-5ECA06E61B19}"/>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4252131370"/>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ext and Chart">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679798"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9" name="Chart Placeholder 5"/>
          <p:cNvSpPr>
            <a:spLocks noGrp="1"/>
          </p:cNvSpPr>
          <p:nvPr>
            <p:ph type="chart" sz="quarter" idx="13"/>
          </p:nvPr>
        </p:nvSpPr>
        <p:spPr>
          <a:xfrm>
            <a:off x="4633913" y="1289050"/>
            <a:ext cx="4137025" cy="3049588"/>
          </a:xfrm>
        </p:spPr>
        <p:txBody>
          <a:bodyPr/>
          <a:lstStyle/>
          <a:p>
            <a:r>
              <a:rPr lang="en-GB"/>
              <a:t>Click icon to add chart</a:t>
            </a:r>
          </a:p>
        </p:txBody>
      </p:sp>
      <p:sp>
        <p:nvSpPr>
          <p:cNvPr id="4" name="Title 3">
            <a:extLst>
              <a:ext uri="{FF2B5EF4-FFF2-40B4-BE49-F238E27FC236}">
                <a16:creationId xmlns:a16="http://schemas.microsoft.com/office/drawing/2014/main" id="{B24344FA-6E65-CAE6-A11D-8FEAE2AD99D0}"/>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654733697"/>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Large Chart Slide">
    <p:spTree>
      <p:nvGrpSpPr>
        <p:cNvPr id="1" name=""/>
        <p:cNvGrpSpPr/>
        <p:nvPr/>
      </p:nvGrpSpPr>
      <p:grpSpPr>
        <a:xfrm>
          <a:off x="0" y="0"/>
          <a:ext cx="0" cy="0"/>
          <a:chOff x="0" y="0"/>
          <a:chExt cx="0" cy="0"/>
        </a:xfrm>
      </p:grpSpPr>
      <p:sp>
        <p:nvSpPr>
          <p:cNvPr id="9" name="Chart Placeholder 5"/>
          <p:cNvSpPr>
            <a:spLocks noGrp="1"/>
          </p:cNvSpPr>
          <p:nvPr>
            <p:ph type="chart" sz="quarter" idx="13"/>
          </p:nvPr>
        </p:nvSpPr>
        <p:spPr>
          <a:xfrm>
            <a:off x="377235" y="1251100"/>
            <a:ext cx="8393704" cy="3087538"/>
          </a:xfrm>
        </p:spPr>
        <p:txBody>
          <a:bodyPr/>
          <a:lstStyle/>
          <a:p>
            <a:r>
              <a:rPr lang="en-GB"/>
              <a:t>Click icon to add chart</a:t>
            </a:r>
          </a:p>
        </p:txBody>
      </p:sp>
      <p:sp>
        <p:nvSpPr>
          <p:cNvPr id="3" name="Title 3">
            <a:extLst>
              <a:ext uri="{FF2B5EF4-FFF2-40B4-BE49-F238E27FC236}">
                <a16:creationId xmlns:a16="http://schemas.microsoft.com/office/drawing/2014/main" id="{5BBCF50C-CD5C-138C-CE8D-15D0CCA6FF6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3969097725"/>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able Slide">
    <p:spTree>
      <p:nvGrpSpPr>
        <p:cNvPr id="1" name=""/>
        <p:cNvGrpSpPr/>
        <p:nvPr/>
      </p:nvGrpSpPr>
      <p:grpSpPr>
        <a:xfrm>
          <a:off x="0" y="0"/>
          <a:ext cx="0" cy="0"/>
          <a:chOff x="0" y="0"/>
          <a:chExt cx="0" cy="0"/>
        </a:xfrm>
      </p:grpSpPr>
      <p:sp>
        <p:nvSpPr>
          <p:cNvPr id="7" name="Table Placeholder 3"/>
          <p:cNvSpPr>
            <a:spLocks noGrp="1"/>
          </p:cNvSpPr>
          <p:nvPr>
            <p:ph type="tbl" sz="quarter" idx="14"/>
          </p:nvPr>
        </p:nvSpPr>
        <p:spPr>
          <a:xfrm>
            <a:off x="377235" y="1251857"/>
            <a:ext cx="8393704" cy="3174146"/>
          </a:xfrm>
        </p:spPr>
        <p:txBody>
          <a:bodyPr/>
          <a:lstStyle/>
          <a:p>
            <a:r>
              <a:rPr lang="en-GB"/>
              <a:t>Click icon to add table</a:t>
            </a:r>
          </a:p>
        </p:txBody>
      </p:sp>
      <p:sp>
        <p:nvSpPr>
          <p:cNvPr id="4" name="Title 3">
            <a:extLst>
              <a:ext uri="{FF2B5EF4-FFF2-40B4-BE49-F238E27FC236}">
                <a16:creationId xmlns:a16="http://schemas.microsoft.com/office/drawing/2014/main" id="{3D1E0791-A308-7C4D-944A-7C56B429A488}"/>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927564135"/>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TVS Intro Slid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GB"/>
              <a:t>Click to edit Master text styles</a:t>
            </a:r>
          </a:p>
          <a:p>
            <a:pPr lvl="1"/>
            <a:r>
              <a:rPr lang="en-GB"/>
              <a:t>Second level</a:t>
            </a:r>
          </a:p>
        </p:txBody>
      </p:sp>
      <p:sp>
        <p:nvSpPr>
          <p:cNvPr id="5" name="TextBox 4">
            <a:extLst>
              <a:ext uri="{FF2B5EF4-FFF2-40B4-BE49-F238E27FC236}">
                <a16:creationId xmlns:a16="http://schemas.microsoft.com/office/drawing/2014/main" id="{C0C392B6-D5AD-39BD-9DA9-50B7C0785837}"/>
              </a:ext>
            </a:extLst>
          </p:cNvPr>
          <p:cNvSpPr txBox="1"/>
          <p:nvPr/>
        </p:nvSpPr>
        <p:spPr>
          <a:xfrm>
            <a:off x="6934954" y="2390115"/>
            <a:ext cx="184731" cy="369332"/>
          </a:xfrm>
          <a:prstGeom prst="rect">
            <a:avLst/>
          </a:prstGeom>
          <a:noFill/>
        </p:spPr>
        <p:txBody>
          <a:bodyPr wrap="none" rtlCol="0">
            <a:spAutoFit/>
          </a:bodyPr>
          <a:lstStyle/>
          <a:p>
            <a:endParaRPr lang="en-US"/>
          </a:p>
        </p:txBody>
      </p:sp>
      <p:sp>
        <p:nvSpPr>
          <p:cNvPr id="6" name="Title Placeholder 1">
            <a:extLst>
              <a:ext uri="{FF2B5EF4-FFF2-40B4-BE49-F238E27FC236}">
                <a16:creationId xmlns:a16="http://schemas.microsoft.com/office/drawing/2014/main" id="{E4C5BA97-EA64-82B5-7F1E-9197A168A08D}"/>
              </a:ext>
            </a:extLst>
          </p:cNvPr>
          <p:cNvSpPr>
            <a:spLocks noGrp="1"/>
          </p:cNvSpPr>
          <p:nvPr>
            <p:ph type="title"/>
          </p:nvPr>
        </p:nvSpPr>
        <p:spPr>
          <a:xfrm>
            <a:off x="388044" y="441980"/>
            <a:ext cx="5396602" cy="1246495"/>
          </a:xfrm>
          <a:prstGeom prst="rect">
            <a:avLst/>
          </a:prstGeom>
        </p:spPr>
        <p:txBody>
          <a:bodyPr vert="horz" wrap="square" lIns="0" tIns="0" rIns="0" bIns="0" rtlCol="0" anchor="t">
            <a:noAutofit/>
          </a:bodyPr>
          <a:lstStyle/>
          <a:p>
            <a:r>
              <a:rPr lang="en-GB"/>
              <a:t>Click to edit Master title style</a:t>
            </a:r>
          </a:p>
        </p:txBody>
      </p:sp>
    </p:spTree>
    <p:extLst>
      <p:ext uri="{BB962C8B-B14F-4D97-AF65-F5344CB8AC3E}">
        <p14:creationId xmlns:p14="http://schemas.microsoft.com/office/powerpoint/2010/main" val="1421843495"/>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15083724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35312164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Divider Slide - White">
    <p:bg>
      <p:bgPr>
        <a:solidFill>
          <a:schemeClr val="bg1"/>
        </a:solidFill>
        <a:effectLst/>
      </p:bgPr>
    </p:bg>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83CEFA5D-116C-A5BA-3D20-DCB8E1280E66}"/>
              </a:ext>
            </a:extLst>
          </p:cNvPr>
          <p:cNvSpPr>
            <a:spLocks noGrp="1"/>
          </p:cNvSpPr>
          <p:nvPr>
            <p:ph type="title"/>
          </p:nvPr>
        </p:nvSpPr>
        <p:spPr>
          <a:xfrm>
            <a:off x="388044" y="441980"/>
            <a:ext cx="5396602" cy="1246495"/>
          </a:xfrm>
          <a:prstGeom prst="rect">
            <a:avLst/>
          </a:prstGeom>
        </p:spPr>
        <p:txBody>
          <a:bodyPr vert="horz" wrap="square" lIns="0" tIns="0" rIns="0" bIns="0" rtlCol="0" anchor="t">
            <a:noAutofit/>
          </a:bodyPr>
          <a:lstStyle/>
          <a:p>
            <a:r>
              <a:rPr lang="en-GB"/>
              <a:t>Click to edit Master title style</a:t>
            </a:r>
          </a:p>
        </p:txBody>
      </p:sp>
    </p:spTree>
    <p:extLst>
      <p:ext uri="{BB962C8B-B14F-4D97-AF65-F5344CB8AC3E}">
        <p14:creationId xmlns:p14="http://schemas.microsoft.com/office/powerpoint/2010/main" val="2828127910"/>
      </p:ext>
    </p:extLst>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Large Paragraph Style">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lnSpc>
                <a:spcPts val="2200"/>
              </a:lnSpc>
              <a:spcAft>
                <a:spcPts val="600"/>
              </a:spcAft>
              <a:defRPr sz="2000"/>
            </a:lvl1pPr>
            <a:lvl2pPr>
              <a:lnSpc>
                <a:spcPts val="1800"/>
              </a:lnSpc>
              <a:spcAft>
                <a:spcPts val="600"/>
              </a:spcAft>
              <a:defRPr sz="1800"/>
            </a:lvl2pPr>
            <a:lvl3pPr>
              <a:lnSpc>
                <a:spcPts val="1800"/>
              </a:lnSpc>
              <a:spcAft>
                <a:spcPts val="600"/>
              </a:spcAft>
              <a:defRPr sz="1800"/>
            </a:lvl3pPr>
            <a:lvl4pPr>
              <a:lnSpc>
                <a:spcPts val="1800"/>
              </a:lnSpc>
              <a:spcAft>
                <a:spcPts val="600"/>
              </a:spcAft>
              <a:defRPr sz="1800"/>
            </a:lvl4pPr>
            <a:lvl5pPr>
              <a:lnSpc>
                <a:spcPts val="1800"/>
              </a:lnSpc>
              <a:spcAft>
                <a:spcPts val="600"/>
              </a:spcAft>
              <a:defRPr sz="18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5A6E1B4A-56DA-ECEE-E3D9-CEFC69A24CD7}"/>
              </a:ext>
            </a:extLst>
          </p:cNvPr>
          <p:cNvSpPr>
            <a:spLocks noGrp="1"/>
          </p:cNvSpPr>
          <p:nvPr>
            <p:ph type="title"/>
          </p:nvPr>
        </p:nvSpPr>
        <p:spPr>
          <a:xfrm>
            <a:off x="404282" y="437535"/>
            <a:ext cx="5393633" cy="641910"/>
          </a:xfrm>
          <a:prstGeom prst="rect">
            <a:avLst/>
          </a:prstGeom>
        </p:spPr>
        <p:txBody>
          <a:bodyPr/>
          <a:lstStyle/>
          <a:p>
            <a:r>
              <a:rPr lang="en-GB"/>
              <a:t>Click to edit Master title style</a:t>
            </a:r>
            <a:endParaRPr lang="en-US" dirty="0"/>
          </a:p>
        </p:txBody>
      </p:sp>
    </p:spTree>
    <p:extLst>
      <p:ext uri="{BB962C8B-B14F-4D97-AF65-F5344CB8AC3E}">
        <p14:creationId xmlns:p14="http://schemas.microsoft.com/office/powerpoint/2010/main" val="1647224270"/>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Large Paragraph Style">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lnSpc>
                <a:spcPts val="2200"/>
              </a:lnSpc>
              <a:spcAft>
                <a:spcPts val="600"/>
              </a:spcAft>
              <a:defRPr sz="2000"/>
            </a:lvl1pPr>
            <a:lvl2pPr>
              <a:lnSpc>
                <a:spcPts val="1800"/>
              </a:lnSpc>
              <a:spcAft>
                <a:spcPts val="600"/>
              </a:spcAft>
              <a:defRPr sz="1800"/>
            </a:lvl2pPr>
            <a:lvl3pPr>
              <a:lnSpc>
                <a:spcPts val="1800"/>
              </a:lnSpc>
              <a:spcAft>
                <a:spcPts val="600"/>
              </a:spcAft>
              <a:defRPr sz="1800"/>
            </a:lvl3pPr>
            <a:lvl4pPr>
              <a:lnSpc>
                <a:spcPts val="1800"/>
              </a:lnSpc>
              <a:spcAft>
                <a:spcPts val="600"/>
              </a:spcAft>
              <a:defRPr sz="1800"/>
            </a:lvl4pPr>
            <a:lvl5pPr>
              <a:lnSpc>
                <a:spcPts val="1800"/>
              </a:lnSpc>
              <a:spcAft>
                <a:spcPts val="600"/>
              </a:spcAft>
              <a:defRPr sz="18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5A6E1B4A-56DA-ECEE-E3D9-CEFC69A24CD7}"/>
              </a:ext>
            </a:extLst>
          </p:cNvPr>
          <p:cNvSpPr>
            <a:spLocks noGrp="1"/>
          </p:cNvSpPr>
          <p:nvPr>
            <p:ph type="title"/>
          </p:nvPr>
        </p:nvSpPr>
        <p:spPr>
          <a:xfrm>
            <a:off x="404282" y="437535"/>
            <a:ext cx="5393633" cy="641910"/>
          </a:xfrm>
          <a:prstGeom prst="rect">
            <a:avLst/>
          </a:prstGeom>
        </p:spPr>
        <p:txBody>
          <a:bodyPr/>
          <a:lstStyle/>
          <a:p>
            <a:r>
              <a:rPr lang="en-GB"/>
              <a:t>Click to edit Master title style</a:t>
            </a:r>
            <a:endParaRPr lang="en-US" dirty="0"/>
          </a:p>
        </p:txBody>
      </p:sp>
    </p:spTree>
    <p:extLst>
      <p:ext uri="{BB962C8B-B14F-4D97-AF65-F5344CB8AC3E}">
        <p14:creationId xmlns:p14="http://schemas.microsoft.com/office/powerpoint/2010/main" val="66182868"/>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Regular Paragraph Style">
    <p:spTree>
      <p:nvGrpSpPr>
        <p:cNvPr id="1" name=""/>
        <p:cNvGrpSpPr/>
        <p:nvPr/>
      </p:nvGrpSpPr>
      <p:grpSpPr>
        <a:xfrm>
          <a:off x="0" y="0"/>
          <a:ext cx="0" cy="0"/>
          <a:chOff x="0" y="0"/>
          <a:chExt cx="0" cy="0"/>
        </a:xfrm>
      </p:grpSpPr>
      <p:sp>
        <p:nvSpPr>
          <p:cNvPr id="2" name="Title 1"/>
          <p:cNvSpPr>
            <a:spLocks noGrp="1"/>
          </p:cNvSpPr>
          <p:nvPr>
            <p:ph type="title"/>
          </p:nvPr>
        </p:nvSpPr>
        <p:spPr>
          <a:xfrm>
            <a:off x="388044" y="383522"/>
            <a:ext cx="5393632" cy="493818"/>
          </a:xfrm>
          <a:prstGeom prst="rect">
            <a:avLst/>
          </a:prstGeom>
        </p:spPr>
        <p:txBody>
          <a:bodyPr/>
          <a:lstStyle/>
          <a:p>
            <a:r>
              <a:rPr lang="en-GB"/>
              <a:t>Click to edit Master title style</a:t>
            </a:r>
          </a:p>
        </p:txBody>
      </p:sp>
      <p:sp>
        <p:nvSpPr>
          <p:cNvPr id="3" name="Content Placeholder 2"/>
          <p:cNvSpPr>
            <a:spLocks noGrp="1"/>
          </p:cNvSpPr>
          <p:nvPr>
            <p:ph idx="1"/>
          </p:nvPr>
        </p:nvSpPr>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1358882927"/>
      </p:ext>
    </p:extLst>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2 text box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Content Placeholder 2"/>
          <p:cNvSpPr>
            <a:spLocks noGrp="1"/>
          </p:cNvSpPr>
          <p:nvPr>
            <p:ph idx="12"/>
          </p:nvPr>
        </p:nvSpPr>
        <p:spPr>
          <a:xfrm>
            <a:off x="4034642"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p:txBody>
      </p:sp>
      <p:sp>
        <p:nvSpPr>
          <p:cNvPr id="4" name="Title 3">
            <a:extLst>
              <a:ext uri="{FF2B5EF4-FFF2-40B4-BE49-F238E27FC236}">
                <a16:creationId xmlns:a16="http://schemas.microsoft.com/office/drawing/2014/main" id="{4E6969B4-1C37-62F0-8268-9BF62581A47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2615457896"/>
      </p:ext>
    </p:extLst>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Photo Slide 1">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4E6969B4-1C37-62F0-8268-9BF62581A47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pic>
        <p:nvPicPr>
          <p:cNvPr id="2" name="Picture 1" descr="A person feeding pigs in a pen&#10;&#10;AI-generated content may be incorrect.">
            <a:extLst>
              <a:ext uri="{FF2B5EF4-FFF2-40B4-BE49-F238E27FC236}">
                <a16:creationId xmlns:a16="http://schemas.microsoft.com/office/drawing/2014/main" id="{98AD3E13-CA38-6253-3586-F1B2178120EC}"/>
              </a:ext>
            </a:extLst>
          </p:cNvPr>
          <p:cNvPicPr>
            <a:picLocks noChangeAspect="1"/>
          </p:cNvPicPr>
          <p:nvPr/>
        </p:nvPicPr>
        <p:blipFill>
          <a:blip r:embed="rId2" cstate="hqprint">
            <a:extLst>
              <a:ext uri="{28A0092B-C50C-407E-A947-70E740481C1C}">
                <a14:useLocalDpi xmlns:a14="http://schemas.microsoft.com/office/drawing/2010/main"/>
              </a:ext>
            </a:extLst>
          </a:blip>
          <a:srcRect/>
          <a:stretch>
            <a:fillRect/>
          </a:stretch>
        </p:blipFill>
        <p:spPr>
          <a:xfrm flipH="1">
            <a:off x="4023359" y="1256734"/>
            <a:ext cx="4386347" cy="2467321"/>
          </a:xfrm>
          <a:prstGeom prst="rect">
            <a:avLst/>
          </a:prstGeom>
        </p:spPr>
      </p:pic>
    </p:spTree>
    <p:extLst>
      <p:ext uri="{BB962C8B-B14F-4D97-AF65-F5344CB8AC3E}">
        <p14:creationId xmlns:p14="http://schemas.microsoft.com/office/powerpoint/2010/main" val="2336918117"/>
      </p:ext>
    </p:extLst>
  </p:cSld>
  <p:clrMapOvr>
    <a:masterClrMapping/>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Photo Slide 2">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4E6969B4-1C37-62F0-8268-9BF62581A47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pic>
        <p:nvPicPr>
          <p:cNvPr id="5" name="Picture 4" descr="A group of goats with carrots in their mouth&#10;&#10;AI-generated content may be incorrect.">
            <a:extLst>
              <a:ext uri="{FF2B5EF4-FFF2-40B4-BE49-F238E27FC236}">
                <a16:creationId xmlns:a16="http://schemas.microsoft.com/office/drawing/2014/main" id="{B3F515FB-3B15-0184-A737-62ACC233CF8C}"/>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4290377" y="1256734"/>
            <a:ext cx="4002724" cy="2664312"/>
          </a:xfrm>
          <a:prstGeom prst="rect">
            <a:avLst/>
          </a:prstGeom>
        </p:spPr>
      </p:pic>
    </p:spTree>
    <p:extLst>
      <p:ext uri="{BB962C8B-B14F-4D97-AF65-F5344CB8AC3E}">
        <p14:creationId xmlns:p14="http://schemas.microsoft.com/office/powerpoint/2010/main" val="1669652518"/>
      </p:ext>
    </p:extLst>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Photo Slide 3">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4E6969B4-1C37-62F0-8268-9BF62581A47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pic>
        <p:nvPicPr>
          <p:cNvPr id="2" name="Picture 1" descr="A cow sticking its tongue out&#10;&#10;AI-generated content may be incorrect.">
            <a:extLst>
              <a:ext uri="{FF2B5EF4-FFF2-40B4-BE49-F238E27FC236}">
                <a16:creationId xmlns:a16="http://schemas.microsoft.com/office/drawing/2014/main" id="{C16153C2-6BF9-CC1B-4D0F-15D400D683EA}"/>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4419600" y="1256734"/>
            <a:ext cx="4129615" cy="2751698"/>
          </a:xfrm>
          <a:prstGeom prst="rect">
            <a:avLst/>
          </a:prstGeom>
        </p:spPr>
      </p:pic>
    </p:spTree>
    <p:extLst>
      <p:ext uri="{BB962C8B-B14F-4D97-AF65-F5344CB8AC3E}">
        <p14:creationId xmlns:p14="http://schemas.microsoft.com/office/powerpoint/2010/main" val="2153911585"/>
      </p:ext>
    </p:extLst>
  </p:cSld>
  <p:clrMapOvr>
    <a:masterClrMapping/>
  </p:clrMapOvr>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4_2 text box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4E6969B4-1C37-62F0-8268-9BF62581A47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pic>
        <p:nvPicPr>
          <p:cNvPr id="5" name="Picture 4" descr="A donkey leaning on a fence&#10;&#10;AI-generated content may be incorrect.">
            <a:extLst>
              <a:ext uri="{FF2B5EF4-FFF2-40B4-BE49-F238E27FC236}">
                <a16:creationId xmlns:a16="http://schemas.microsoft.com/office/drawing/2014/main" id="{950FCA91-91EA-3922-BEED-301D6EB13E41}"/>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5377946" y="1256734"/>
            <a:ext cx="1967129" cy="2953512"/>
          </a:xfrm>
          <a:prstGeom prst="rect">
            <a:avLst/>
          </a:prstGeom>
        </p:spPr>
      </p:pic>
    </p:spTree>
    <p:extLst>
      <p:ext uri="{BB962C8B-B14F-4D97-AF65-F5344CB8AC3E}">
        <p14:creationId xmlns:p14="http://schemas.microsoft.com/office/powerpoint/2010/main" val="1817191618"/>
      </p:ext>
    </p:extLst>
  </p:cSld>
  <p:clrMapOvr>
    <a:masterClrMapping/>
  </p:clrMapOvr>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2 Column text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7047716" cy="3062391"/>
          </a:xfrm>
        </p:spPr>
        <p:txBody>
          <a:bodyPr numCol="2" spcCol="288000"/>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699663D1-D04C-A14C-FA41-81AB72EDB033}"/>
              </a:ext>
            </a:extLst>
          </p:cNvPr>
          <p:cNvSpPr>
            <a:spLocks noGrp="1"/>
          </p:cNvSpPr>
          <p:nvPr>
            <p:ph type="title"/>
          </p:nvPr>
        </p:nvSpPr>
        <p:spPr>
          <a:xfrm>
            <a:off x="388042" y="47315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3786149089"/>
      </p:ext>
    </p:extLst>
  </p:cSld>
  <p:clrMapOvr>
    <a:masterClrMapping/>
  </p:clrMapOvr>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ext and image slide ">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679798"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8" name="Picture Placeholder 7"/>
          <p:cNvSpPr>
            <a:spLocks noGrp="1"/>
          </p:cNvSpPr>
          <p:nvPr>
            <p:ph type="pic" sz="quarter" idx="12"/>
          </p:nvPr>
        </p:nvSpPr>
        <p:spPr>
          <a:xfrm>
            <a:off x="4639981" y="1295399"/>
            <a:ext cx="4124607" cy="3048873"/>
          </a:xfrm>
        </p:spPr>
        <p:txBody>
          <a:bodyPr/>
          <a:lstStyle/>
          <a:p>
            <a:r>
              <a:rPr lang="en-GB"/>
              <a:t>Click icon to add picture</a:t>
            </a:r>
          </a:p>
        </p:txBody>
      </p:sp>
      <p:sp>
        <p:nvSpPr>
          <p:cNvPr id="4" name="Title 3">
            <a:extLst>
              <a:ext uri="{FF2B5EF4-FFF2-40B4-BE49-F238E27FC236}">
                <a16:creationId xmlns:a16="http://schemas.microsoft.com/office/drawing/2014/main" id="{83E621A4-A733-107C-011A-C17F3CCB44B4}"/>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2323323200"/>
      </p:ext>
    </p:extLst>
  </p:cSld>
  <p:clrMapOvr>
    <a:masterClrMapping/>
  </p:clrMapOvr>
  <p:hf sldNum="0"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Image slide 1">
    <p:bg>
      <p:bgPr>
        <a:solidFill>
          <a:schemeClr val="bg1"/>
        </a:solidFill>
        <a:effectLst/>
      </p:bgPr>
    </p:bg>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E8150C96-7DE0-F6D8-5236-5ECA06E61B19}"/>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3657558681"/>
      </p:ext>
    </p:extLst>
  </p:cSld>
  <p:clrMapOvr>
    <a:masterClrMapping/>
  </p:clrMapOvr>
  <p:hf sldNum="0"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ext and Chart">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679798"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9" name="Chart Placeholder 5"/>
          <p:cNvSpPr>
            <a:spLocks noGrp="1"/>
          </p:cNvSpPr>
          <p:nvPr>
            <p:ph type="chart" sz="quarter" idx="13"/>
          </p:nvPr>
        </p:nvSpPr>
        <p:spPr>
          <a:xfrm>
            <a:off x="4633913" y="1289050"/>
            <a:ext cx="4137025" cy="3049588"/>
          </a:xfrm>
        </p:spPr>
        <p:txBody>
          <a:bodyPr/>
          <a:lstStyle/>
          <a:p>
            <a:r>
              <a:rPr lang="en-GB"/>
              <a:t>Click icon to add chart</a:t>
            </a:r>
          </a:p>
        </p:txBody>
      </p:sp>
      <p:sp>
        <p:nvSpPr>
          <p:cNvPr id="4" name="Title 3">
            <a:extLst>
              <a:ext uri="{FF2B5EF4-FFF2-40B4-BE49-F238E27FC236}">
                <a16:creationId xmlns:a16="http://schemas.microsoft.com/office/drawing/2014/main" id="{B24344FA-6E65-CAE6-A11D-8FEAE2AD99D0}"/>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874889133"/>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Regular Paragraph Style">
    <p:spTree>
      <p:nvGrpSpPr>
        <p:cNvPr id="1" name=""/>
        <p:cNvGrpSpPr/>
        <p:nvPr/>
      </p:nvGrpSpPr>
      <p:grpSpPr>
        <a:xfrm>
          <a:off x="0" y="0"/>
          <a:ext cx="0" cy="0"/>
          <a:chOff x="0" y="0"/>
          <a:chExt cx="0" cy="0"/>
        </a:xfrm>
      </p:grpSpPr>
      <p:sp>
        <p:nvSpPr>
          <p:cNvPr id="2" name="Title 1"/>
          <p:cNvSpPr>
            <a:spLocks noGrp="1"/>
          </p:cNvSpPr>
          <p:nvPr>
            <p:ph type="title"/>
          </p:nvPr>
        </p:nvSpPr>
        <p:spPr>
          <a:xfrm>
            <a:off x="388044" y="383522"/>
            <a:ext cx="5393632" cy="493818"/>
          </a:xfrm>
          <a:prstGeom prst="rect">
            <a:avLst/>
          </a:prstGeom>
        </p:spPr>
        <p:txBody>
          <a:bodyPr/>
          <a:lstStyle/>
          <a:p>
            <a:r>
              <a:rPr lang="en-GB"/>
              <a:t>Click to edit Master title style</a:t>
            </a:r>
          </a:p>
        </p:txBody>
      </p:sp>
      <p:sp>
        <p:nvSpPr>
          <p:cNvPr id="3" name="Content Placeholder 2"/>
          <p:cNvSpPr>
            <a:spLocks noGrp="1"/>
          </p:cNvSpPr>
          <p:nvPr>
            <p:ph idx="1"/>
          </p:nvPr>
        </p:nvSpPr>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1152223363"/>
      </p:ext>
    </p:extLst>
  </p:cSld>
  <p:clrMapOvr>
    <a:masterClrMapping/>
  </p:clrMapOvr>
  <p:hf sldNum="0"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Large Chart Slide">
    <p:spTree>
      <p:nvGrpSpPr>
        <p:cNvPr id="1" name=""/>
        <p:cNvGrpSpPr/>
        <p:nvPr/>
      </p:nvGrpSpPr>
      <p:grpSpPr>
        <a:xfrm>
          <a:off x="0" y="0"/>
          <a:ext cx="0" cy="0"/>
          <a:chOff x="0" y="0"/>
          <a:chExt cx="0" cy="0"/>
        </a:xfrm>
      </p:grpSpPr>
      <p:sp>
        <p:nvSpPr>
          <p:cNvPr id="9" name="Chart Placeholder 5"/>
          <p:cNvSpPr>
            <a:spLocks noGrp="1"/>
          </p:cNvSpPr>
          <p:nvPr>
            <p:ph type="chart" sz="quarter" idx="13"/>
          </p:nvPr>
        </p:nvSpPr>
        <p:spPr>
          <a:xfrm>
            <a:off x="377235" y="1251100"/>
            <a:ext cx="8393704" cy="3087538"/>
          </a:xfrm>
        </p:spPr>
        <p:txBody>
          <a:bodyPr/>
          <a:lstStyle/>
          <a:p>
            <a:r>
              <a:rPr lang="en-GB"/>
              <a:t>Click icon to add chart</a:t>
            </a:r>
          </a:p>
        </p:txBody>
      </p:sp>
      <p:sp>
        <p:nvSpPr>
          <p:cNvPr id="3" name="Title 3">
            <a:extLst>
              <a:ext uri="{FF2B5EF4-FFF2-40B4-BE49-F238E27FC236}">
                <a16:creationId xmlns:a16="http://schemas.microsoft.com/office/drawing/2014/main" id="{5BBCF50C-CD5C-138C-CE8D-15D0CCA6FF6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1256255197"/>
      </p:ext>
    </p:extLst>
  </p:cSld>
  <p:clrMapOvr>
    <a:masterClrMapping/>
  </p:clrMapOvr>
  <p:hf sldNum="0"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Table Slide">
    <p:spTree>
      <p:nvGrpSpPr>
        <p:cNvPr id="1" name=""/>
        <p:cNvGrpSpPr/>
        <p:nvPr/>
      </p:nvGrpSpPr>
      <p:grpSpPr>
        <a:xfrm>
          <a:off x="0" y="0"/>
          <a:ext cx="0" cy="0"/>
          <a:chOff x="0" y="0"/>
          <a:chExt cx="0" cy="0"/>
        </a:xfrm>
      </p:grpSpPr>
      <p:sp>
        <p:nvSpPr>
          <p:cNvPr id="7" name="Table Placeholder 3"/>
          <p:cNvSpPr>
            <a:spLocks noGrp="1"/>
          </p:cNvSpPr>
          <p:nvPr>
            <p:ph type="tbl" sz="quarter" idx="14"/>
          </p:nvPr>
        </p:nvSpPr>
        <p:spPr>
          <a:xfrm>
            <a:off x="377235" y="1251857"/>
            <a:ext cx="8393704" cy="3174146"/>
          </a:xfrm>
        </p:spPr>
        <p:txBody>
          <a:bodyPr/>
          <a:lstStyle/>
          <a:p>
            <a:r>
              <a:rPr lang="en-GB"/>
              <a:t>Click icon to add table</a:t>
            </a:r>
          </a:p>
        </p:txBody>
      </p:sp>
      <p:sp>
        <p:nvSpPr>
          <p:cNvPr id="4" name="Title 3">
            <a:extLst>
              <a:ext uri="{FF2B5EF4-FFF2-40B4-BE49-F238E27FC236}">
                <a16:creationId xmlns:a16="http://schemas.microsoft.com/office/drawing/2014/main" id="{3D1E0791-A308-7C4D-944A-7C56B429A488}"/>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2817430979"/>
      </p:ext>
    </p:extLst>
  </p:cSld>
  <p:clrMapOvr>
    <a:masterClrMapping/>
  </p:clrMapOvr>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VS Intro Slid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GB"/>
              <a:t>Click to edit Master text styles</a:t>
            </a:r>
          </a:p>
          <a:p>
            <a:pPr lvl="1"/>
            <a:r>
              <a:rPr lang="en-GB"/>
              <a:t>Second level</a:t>
            </a:r>
          </a:p>
        </p:txBody>
      </p:sp>
      <p:sp>
        <p:nvSpPr>
          <p:cNvPr id="5" name="TextBox 4">
            <a:extLst>
              <a:ext uri="{FF2B5EF4-FFF2-40B4-BE49-F238E27FC236}">
                <a16:creationId xmlns:a16="http://schemas.microsoft.com/office/drawing/2014/main" id="{C0C392B6-D5AD-39BD-9DA9-50B7C0785837}"/>
              </a:ext>
            </a:extLst>
          </p:cNvPr>
          <p:cNvSpPr txBox="1"/>
          <p:nvPr/>
        </p:nvSpPr>
        <p:spPr>
          <a:xfrm>
            <a:off x="6934954" y="2390115"/>
            <a:ext cx="184731" cy="369332"/>
          </a:xfrm>
          <a:prstGeom prst="rect">
            <a:avLst/>
          </a:prstGeom>
          <a:noFill/>
        </p:spPr>
        <p:txBody>
          <a:bodyPr wrap="none" rtlCol="0">
            <a:spAutoFit/>
          </a:bodyPr>
          <a:lstStyle/>
          <a:p>
            <a:endParaRPr lang="en-US"/>
          </a:p>
        </p:txBody>
      </p:sp>
      <p:sp>
        <p:nvSpPr>
          <p:cNvPr id="6" name="Title Placeholder 1">
            <a:extLst>
              <a:ext uri="{FF2B5EF4-FFF2-40B4-BE49-F238E27FC236}">
                <a16:creationId xmlns:a16="http://schemas.microsoft.com/office/drawing/2014/main" id="{E4C5BA97-EA64-82B5-7F1E-9197A168A08D}"/>
              </a:ext>
            </a:extLst>
          </p:cNvPr>
          <p:cNvSpPr>
            <a:spLocks noGrp="1"/>
          </p:cNvSpPr>
          <p:nvPr>
            <p:ph type="title"/>
          </p:nvPr>
        </p:nvSpPr>
        <p:spPr>
          <a:xfrm>
            <a:off x="388044" y="441980"/>
            <a:ext cx="5396602" cy="1246495"/>
          </a:xfrm>
          <a:prstGeom prst="rect">
            <a:avLst/>
          </a:prstGeom>
        </p:spPr>
        <p:txBody>
          <a:bodyPr vert="horz" wrap="square" lIns="0" tIns="0" rIns="0" bIns="0" rtlCol="0" anchor="t">
            <a:noAutofit/>
          </a:bodyPr>
          <a:lstStyle/>
          <a:p>
            <a:r>
              <a:rPr lang="en-GB"/>
              <a:t>Click to edit Master title style</a:t>
            </a:r>
          </a:p>
        </p:txBody>
      </p:sp>
    </p:spTree>
    <p:extLst>
      <p:ext uri="{BB962C8B-B14F-4D97-AF65-F5344CB8AC3E}">
        <p14:creationId xmlns:p14="http://schemas.microsoft.com/office/powerpoint/2010/main" val="3113830217"/>
      </p:ext>
    </p:extLst>
  </p:cSld>
  <p:clrMapOvr>
    <a:masterClrMapping/>
  </p:clrMapOvr>
  <p:hf sldNum="0"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body" type="tx" preserve="1">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262173948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slide" type="title" preserve="1">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137620070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VS Thank You 1">
    <p:bg>
      <p:bgPr>
        <a:solidFill>
          <a:srgbClr val="F49800"/>
        </a:solidFill>
        <a:effectLst/>
      </p:bgPr>
    </p:bg>
    <p:spTree>
      <p:nvGrpSpPr>
        <p:cNvPr id="1" name=""/>
        <p:cNvGrpSpPr/>
        <p:nvPr/>
      </p:nvGrpSpPr>
      <p:grpSpPr>
        <a:xfrm>
          <a:off x="0" y="0"/>
          <a:ext cx="0" cy="0"/>
          <a:chOff x="0" y="0"/>
          <a:chExt cx="0" cy="0"/>
        </a:xfrm>
      </p:grpSpPr>
      <p:sp>
        <p:nvSpPr>
          <p:cNvPr id="3" name="Title Placeholder 7">
            <a:extLst>
              <a:ext uri="{FF2B5EF4-FFF2-40B4-BE49-F238E27FC236}">
                <a16:creationId xmlns:a16="http://schemas.microsoft.com/office/drawing/2014/main" id="{09FBF025-2B1A-E30C-A846-4D9690925383}"/>
              </a:ext>
            </a:extLst>
          </p:cNvPr>
          <p:cNvSpPr>
            <a:spLocks noGrp="1"/>
          </p:cNvSpPr>
          <p:nvPr>
            <p:ph type="title"/>
          </p:nvPr>
        </p:nvSpPr>
        <p:spPr>
          <a:xfrm>
            <a:off x="388042" y="491893"/>
            <a:ext cx="4672220" cy="993775"/>
          </a:xfrm>
          <a:prstGeom prst="rect">
            <a:avLst/>
          </a:prstGeom>
        </p:spPr>
        <p:txBody>
          <a:bodyPr vert="horz" lIns="91440" tIns="45720" rIns="91440" bIns="45720" rtlCol="0" anchor="ctr">
            <a:normAutofit/>
          </a:bodyPr>
          <a:lstStyle/>
          <a:p>
            <a:r>
              <a:rPr lang="en-GB" dirty="0"/>
              <a:t>Click to edit Master title style</a:t>
            </a:r>
            <a:endParaRPr lang="en-US" dirty="0"/>
          </a:p>
        </p:txBody>
      </p:sp>
    </p:spTree>
    <p:extLst>
      <p:ext uri="{BB962C8B-B14F-4D97-AF65-F5344CB8AC3E}">
        <p14:creationId xmlns:p14="http://schemas.microsoft.com/office/powerpoint/2010/main" val="18463491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TVS Thank You 4">
    <p:bg>
      <p:bgPr>
        <a:solidFill>
          <a:srgbClr val="72C4BF"/>
        </a:solidFill>
        <a:effectLst/>
      </p:bgPr>
    </p:bg>
    <p:spTree>
      <p:nvGrpSpPr>
        <p:cNvPr id="1" name=""/>
        <p:cNvGrpSpPr/>
        <p:nvPr/>
      </p:nvGrpSpPr>
      <p:grpSpPr>
        <a:xfrm>
          <a:off x="0" y="0"/>
          <a:ext cx="0" cy="0"/>
          <a:chOff x="0" y="0"/>
          <a:chExt cx="0" cy="0"/>
        </a:xfrm>
      </p:grpSpPr>
      <p:sp>
        <p:nvSpPr>
          <p:cNvPr id="2" name="Title Placeholder 7">
            <a:extLst>
              <a:ext uri="{FF2B5EF4-FFF2-40B4-BE49-F238E27FC236}">
                <a16:creationId xmlns:a16="http://schemas.microsoft.com/office/drawing/2014/main" id="{001EE063-DE4A-B7BF-F1A8-21C7B015F6E2}"/>
              </a:ext>
            </a:extLst>
          </p:cNvPr>
          <p:cNvSpPr>
            <a:spLocks noGrp="1"/>
          </p:cNvSpPr>
          <p:nvPr>
            <p:ph type="title"/>
          </p:nvPr>
        </p:nvSpPr>
        <p:spPr>
          <a:xfrm>
            <a:off x="388042" y="491893"/>
            <a:ext cx="4672220" cy="993775"/>
          </a:xfrm>
          <a:prstGeom prst="rect">
            <a:avLst/>
          </a:prstGeom>
        </p:spPr>
        <p:txBody>
          <a:bodyPr vert="horz" lIns="91440" tIns="45720" rIns="91440" bIns="45720" rtlCol="0" anchor="ctr">
            <a:normAutofit/>
          </a:bodyPr>
          <a:lstStyle/>
          <a:p>
            <a:r>
              <a:rPr lang="en-GB"/>
              <a:t>Click to edit Master title style</a:t>
            </a:r>
            <a:endParaRPr lang="en-US"/>
          </a:p>
        </p:txBody>
      </p:sp>
    </p:spTree>
    <p:extLst>
      <p:ext uri="{BB962C8B-B14F-4D97-AF65-F5344CB8AC3E}">
        <p14:creationId xmlns:p14="http://schemas.microsoft.com/office/powerpoint/2010/main" val="242956048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TVS Thank You 5">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Placeholder 7">
            <a:extLst>
              <a:ext uri="{FF2B5EF4-FFF2-40B4-BE49-F238E27FC236}">
                <a16:creationId xmlns:a16="http://schemas.microsoft.com/office/drawing/2014/main" id="{09FBF025-2B1A-E30C-A846-4D9690925383}"/>
              </a:ext>
            </a:extLst>
          </p:cNvPr>
          <p:cNvSpPr>
            <a:spLocks noGrp="1"/>
          </p:cNvSpPr>
          <p:nvPr>
            <p:ph type="title"/>
          </p:nvPr>
        </p:nvSpPr>
        <p:spPr>
          <a:xfrm>
            <a:off x="0" y="491893"/>
            <a:ext cx="9144000" cy="3601136"/>
          </a:xfrm>
          <a:prstGeom prst="rect">
            <a:avLst/>
          </a:prstGeom>
        </p:spPr>
        <p:txBody>
          <a:bodyPr vert="horz" lIns="91440" tIns="45720" rIns="91440" bIns="45720" rtlCol="0" anchor="ctr">
            <a:normAutofit/>
          </a:bodyPr>
          <a:lstStyle/>
          <a:p>
            <a:r>
              <a:rPr lang="en-GB" dirty="0"/>
              <a:t>Click to edit Master title style</a:t>
            </a:r>
            <a:endParaRPr lang="en-US" dirty="0"/>
          </a:p>
        </p:txBody>
      </p:sp>
    </p:spTree>
    <p:extLst>
      <p:ext uri="{BB962C8B-B14F-4D97-AF65-F5344CB8AC3E}">
        <p14:creationId xmlns:p14="http://schemas.microsoft.com/office/powerpoint/2010/main" val="2905955277"/>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2 text box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Content Placeholder 2"/>
          <p:cNvSpPr>
            <a:spLocks noGrp="1"/>
          </p:cNvSpPr>
          <p:nvPr>
            <p:ph idx="12"/>
          </p:nvPr>
        </p:nvSpPr>
        <p:spPr>
          <a:xfrm>
            <a:off x="4034642"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p:txBody>
      </p:sp>
      <p:sp>
        <p:nvSpPr>
          <p:cNvPr id="4" name="Title 3">
            <a:extLst>
              <a:ext uri="{FF2B5EF4-FFF2-40B4-BE49-F238E27FC236}">
                <a16:creationId xmlns:a16="http://schemas.microsoft.com/office/drawing/2014/main" id="{4E6969B4-1C37-62F0-8268-9BF62581A47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331420329"/>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Photo Slide 1">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4E6969B4-1C37-62F0-8268-9BF62581A47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pic>
        <p:nvPicPr>
          <p:cNvPr id="2" name="Picture 1" descr="A person feeding pigs in a pen&#10;&#10;AI-generated content may be incorrect.">
            <a:extLst>
              <a:ext uri="{FF2B5EF4-FFF2-40B4-BE49-F238E27FC236}">
                <a16:creationId xmlns:a16="http://schemas.microsoft.com/office/drawing/2014/main" id="{98AD3E13-CA38-6253-3586-F1B2178120EC}"/>
              </a:ext>
            </a:extLst>
          </p:cNvPr>
          <p:cNvPicPr>
            <a:picLocks noChangeAspect="1"/>
          </p:cNvPicPr>
          <p:nvPr/>
        </p:nvPicPr>
        <p:blipFill>
          <a:blip r:embed="rId2" cstate="hqprint">
            <a:extLst>
              <a:ext uri="{28A0092B-C50C-407E-A947-70E740481C1C}">
                <a14:useLocalDpi xmlns:a14="http://schemas.microsoft.com/office/drawing/2010/main"/>
              </a:ext>
            </a:extLst>
          </a:blip>
          <a:srcRect/>
          <a:stretch>
            <a:fillRect/>
          </a:stretch>
        </p:blipFill>
        <p:spPr>
          <a:xfrm flipH="1">
            <a:off x="4023359" y="1256734"/>
            <a:ext cx="4386347" cy="2467321"/>
          </a:xfrm>
          <a:prstGeom prst="rect">
            <a:avLst/>
          </a:prstGeom>
        </p:spPr>
      </p:pic>
    </p:spTree>
    <p:extLst>
      <p:ext uri="{BB962C8B-B14F-4D97-AF65-F5344CB8AC3E}">
        <p14:creationId xmlns:p14="http://schemas.microsoft.com/office/powerpoint/2010/main" val="3020618795"/>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Photo Slide 2">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4E6969B4-1C37-62F0-8268-9BF62581A47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pic>
        <p:nvPicPr>
          <p:cNvPr id="5" name="Picture 4" descr="A group of goats with carrots in their mouth&#10;&#10;AI-generated content may be incorrect.">
            <a:extLst>
              <a:ext uri="{FF2B5EF4-FFF2-40B4-BE49-F238E27FC236}">
                <a16:creationId xmlns:a16="http://schemas.microsoft.com/office/drawing/2014/main" id="{B3F515FB-3B15-0184-A737-62ACC233CF8C}"/>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4290377" y="1256734"/>
            <a:ext cx="4002724" cy="2664312"/>
          </a:xfrm>
          <a:prstGeom prst="rect">
            <a:avLst/>
          </a:prstGeom>
        </p:spPr>
      </p:pic>
    </p:spTree>
    <p:extLst>
      <p:ext uri="{BB962C8B-B14F-4D97-AF65-F5344CB8AC3E}">
        <p14:creationId xmlns:p14="http://schemas.microsoft.com/office/powerpoint/2010/main" val="2128288033"/>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Photo Slide 3">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4E6969B4-1C37-62F0-8268-9BF62581A47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pic>
        <p:nvPicPr>
          <p:cNvPr id="2" name="Picture 1" descr="A cow sticking its tongue out&#10;&#10;AI-generated content may be incorrect.">
            <a:extLst>
              <a:ext uri="{FF2B5EF4-FFF2-40B4-BE49-F238E27FC236}">
                <a16:creationId xmlns:a16="http://schemas.microsoft.com/office/drawing/2014/main" id="{C16153C2-6BF9-CC1B-4D0F-15D400D683EA}"/>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4419600" y="1256734"/>
            <a:ext cx="4129615" cy="2751698"/>
          </a:xfrm>
          <a:prstGeom prst="rect">
            <a:avLst/>
          </a:prstGeom>
        </p:spPr>
      </p:pic>
    </p:spTree>
    <p:extLst>
      <p:ext uri="{BB962C8B-B14F-4D97-AF65-F5344CB8AC3E}">
        <p14:creationId xmlns:p14="http://schemas.microsoft.com/office/powerpoint/2010/main" val="4119530583"/>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4_2 text box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4E6969B4-1C37-62F0-8268-9BF62581A47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pic>
        <p:nvPicPr>
          <p:cNvPr id="5" name="Picture 4" descr="A donkey leaning on a fence&#10;&#10;AI-generated content may be incorrect.">
            <a:extLst>
              <a:ext uri="{FF2B5EF4-FFF2-40B4-BE49-F238E27FC236}">
                <a16:creationId xmlns:a16="http://schemas.microsoft.com/office/drawing/2014/main" id="{950FCA91-91EA-3922-BEED-301D6EB13E41}"/>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5377946" y="1256734"/>
            <a:ext cx="1967129" cy="2953512"/>
          </a:xfrm>
          <a:prstGeom prst="rect">
            <a:avLst/>
          </a:prstGeom>
        </p:spPr>
      </p:pic>
    </p:spTree>
    <p:extLst>
      <p:ext uri="{BB962C8B-B14F-4D97-AF65-F5344CB8AC3E}">
        <p14:creationId xmlns:p14="http://schemas.microsoft.com/office/powerpoint/2010/main" val="152532928"/>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 Column text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7047716" cy="3062391"/>
          </a:xfrm>
        </p:spPr>
        <p:txBody>
          <a:bodyPr numCol="2" spcCol="288000"/>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699663D1-D04C-A14C-FA41-81AB72EDB033}"/>
              </a:ext>
            </a:extLst>
          </p:cNvPr>
          <p:cNvSpPr>
            <a:spLocks noGrp="1"/>
          </p:cNvSpPr>
          <p:nvPr>
            <p:ph type="title"/>
          </p:nvPr>
        </p:nvSpPr>
        <p:spPr>
          <a:xfrm>
            <a:off x="388042" y="47315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3329103872"/>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theme" Target="../theme/theme2.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20" Type="http://schemas.openxmlformats.org/officeDocument/2006/relationships/image" Target="../media/image8.emf"/><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19" Type="http://schemas.openxmlformats.org/officeDocument/2006/relationships/image" Target="../media/image7.png"/><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37.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image" Target="../media/image8.emf"/><Relationship Id="rId5" Type="http://schemas.openxmlformats.org/officeDocument/2006/relationships/image" Target="../media/image9.png"/><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2EAE3063-2DC7-1E04-1665-FD54E7434977}"/>
              </a:ext>
            </a:extLst>
          </p:cNvPr>
          <p:cNvSpPr/>
          <p:nvPr/>
        </p:nvSpPr>
        <p:spPr>
          <a:xfrm>
            <a:off x="-9828" y="4701520"/>
            <a:ext cx="9153827" cy="441980"/>
          </a:xfrm>
          <a:prstGeom prst="rect">
            <a:avLst/>
          </a:prstGeom>
          <a:solidFill>
            <a:srgbClr val="B5DDD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3" name="Text Placeholder 2"/>
          <p:cNvSpPr>
            <a:spLocks noGrp="1"/>
          </p:cNvSpPr>
          <p:nvPr>
            <p:ph type="body" idx="1"/>
          </p:nvPr>
        </p:nvSpPr>
        <p:spPr>
          <a:xfrm>
            <a:off x="404282" y="1322619"/>
            <a:ext cx="5232745" cy="3062391"/>
          </a:xfrm>
          <a:prstGeom prst="rect">
            <a:avLst/>
          </a:prstGeom>
        </p:spPr>
        <p:txBody>
          <a:bodyPr vert="horz" lIns="0" tIns="0" rIns="0" bIns="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9" name="Rectangle 8"/>
          <p:cNvSpPr/>
          <p:nvPr/>
        </p:nvSpPr>
        <p:spPr>
          <a:xfrm>
            <a:off x="388041" y="4884298"/>
            <a:ext cx="7129459" cy="184666"/>
          </a:xfrm>
          <a:prstGeom prst="rect">
            <a:avLst/>
          </a:prstGeom>
        </p:spPr>
        <p:txBody>
          <a:bodyPr wrap="square" lIns="0" tIns="0" rIns="0" bIns="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0" i="0" u="none" strike="noStrike" kern="1200" baseline="0" dirty="0">
                <a:solidFill>
                  <a:srgbClr val="028375"/>
                </a:solidFill>
                <a:latin typeface="Trebuchet MS" panose="020B0703020202090204" pitchFamily="34" charset="0"/>
                <a:ea typeface="+mn-ea"/>
                <a:cs typeface="Calibri"/>
              </a:rPr>
              <a:t>©</a:t>
            </a:r>
            <a:r>
              <a:rPr lang="en-GB" sz="600" b="0" i="0" u="none" strike="noStrike" kern="1200" baseline="0" dirty="0" err="1">
                <a:solidFill>
                  <a:srgbClr val="028375"/>
                </a:solidFill>
                <a:latin typeface="Trebuchet MS" panose="020B0703020202090204" pitchFamily="34" charset="0"/>
                <a:ea typeface="+mn-ea"/>
                <a:cs typeface="Calibri"/>
              </a:rPr>
              <a:t>TheVeganSociety</a:t>
            </a:r>
            <a:r>
              <a:rPr lang="en-GB" sz="600" b="0" i="0" u="none" strike="noStrike" kern="1200" baseline="0" dirty="0">
                <a:solidFill>
                  <a:srgbClr val="028375"/>
                </a:solidFill>
                <a:latin typeface="Trebuchet MS" panose="020B0703020202090204" pitchFamily="34" charset="0"/>
                <a:ea typeface="+mn-ea"/>
                <a:cs typeface="Calibri"/>
              </a:rPr>
              <a:t>. </a:t>
            </a:r>
            <a:r>
              <a:rPr lang="en-GB" sz="400" i="1" kern="1200" dirty="0">
                <a:solidFill>
                  <a:srgbClr val="008375"/>
                </a:solidFill>
                <a:effectLst/>
                <a:latin typeface="+mn-lt"/>
                <a:ea typeface="+mn-ea"/>
                <a:cs typeface="+mn-cs"/>
              </a:rPr>
              <a:t>Registered Charity No. 279228 (England and Wales) and SC049495 (Scotland).</a:t>
            </a:r>
            <a:endParaRPr lang="en-GB" sz="400" kern="1200" dirty="0">
              <a:solidFill>
                <a:srgbClr val="008375"/>
              </a:solidFill>
              <a:effectLst/>
              <a:latin typeface="+mn-lt"/>
              <a:ea typeface="+mn-ea"/>
              <a:cs typeface="+mn-cs"/>
            </a:endParaRPr>
          </a:p>
          <a:p>
            <a:pPr rtl="0"/>
            <a:endParaRPr lang="en-GB" sz="600" b="0" i="0" u="none" strike="noStrike" kern="1200" baseline="0" dirty="0">
              <a:solidFill>
                <a:srgbClr val="028375"/>
              </a:solidFill>
              <a:latin typeface="Trebuchet MS" panose="020B0703020202090204" pitchFamily="34" charset="0"/>
              <a:ea typeface="+mn-ea"/>
              <a:cs typeface="Calibri"/>
            </a:endParaRPr>
          </a:p>
        </p:txBody>
      </p:sp>
      <p:pic>
        <p:nvPicPr>
          <p:cNvPr id="14" name="Picture 13">
            <a:extLst>
              <a:ext uri="{FF2B5EF4-FFF2-40B4-BE49-F238E27FC236}">
                <a16:creationId xmlns:a16="http://schemas.microsoft.com/office/drawing/2014/main" id="{A4D2D8B6-A917-2C75-FE35-6938C3624BB5}"/>
              </a:ext>
            </a:extLst>
          </p:cNvPr>
          <p:cNvPicPr>
            <a:picLocks noChangeAspect="1"/>
          </p:cNvPicPr>
          <p:nvPr/>
        </p:nvPicPr>
        <p:blipFill>
          <a:blip r:embed="rId20"/>
          <a:stretch>
            <a:fillRect/>
          </a:stretch>
        </p:blipFill>
        <p:spPr>
          <a:xfrm>
            <a:off x="7983711" y="4759099"/>
            <a:ext cx="1030817" cy="353593"/>
          </a:xfrm>
          <a:prstGeom prst="rect">
            <a:avLst/>
          </a:prstGeom>
        </p:spPr>
      </p:pic>
      <p:sp>
        <p:nvSpPr>
          <p:cNvPr id="17" name="Title Placeholder 1">
            <a:extLst>
              <a:ext uri="{FF2B5EF4-FFF2-40B4-BE49-F238E27FC236}">
                <a16:creationId xmlns:a16="http://schemas.microsoft.com/office/drawing/2014/main" id="{7EEEDF8B-C08B-55FC-3031-77ADEDDEC5F3}"/>
              </a:ext>
            </a:extLst>
          </p:cNvPr>
          <p:cNvSpPr>
            <a:spLocks noGrp="1"/>
          </p:cNvSpPr>
          <p:nvPr>
            <p:ph type="title"/>
          </p:nvPr>
        </p:nvSpPr>
        <p:spPr>
          <a:xfrm>
            <a:off x="388044" y="441980"/>
            <a:ext cx="5396602" cy="880639"/>
          </a:xfrm>
          <a:prstGeom prst="rect">
            <a:avLst/>
          </a:prstGeom>
        </p:spPr>
        <p:txBody>
          <a:bodyPr vert="horz" wrap="square" lIns="0" tIns="0" rIns="0" bIns="0" rtlCol="0" anchor="t">
            <a:noAutofit/>
          </a:bodyPr>
          <a:lstStyle/>
          <a:p>
            <a:r>
              <a:rPr lang="en-GB"/>
              <a:t>Click to edit Master title style</a:t>
            </a:r>
          </a:p>
        </p:txBody>
      </p:sp>
    </p:spTree>
    <p:extLst>
      <p:ext uri="{BB962C8B-B14F-4D97-AF65-F5344CB8AC3E}">
        <p14:creationId xmlns:p14="http://schemas.microsoft.com/office/powerpoint/2010/main" val="184043058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hf sldNum="0" hdr="0" ftr="0" dt="0"/>
  <p:txStyles>
    <p:titleStyle>
      <a:lvl1pPr algn="l" defTabSz="457200" rtl="0" eaLnBrk="1" latinLnBrk="0" hangingPunct="1">
        <a:lnSpc>
          <a:spcPts val="3400"/>
        </a:lnSpc>
        <a:spcBef>
          <a:spcPct val="0"/>
        </a:spcBef>
        <a:buNone/>
        <a:defRPr sz="3200" kern="1200" spc="-50">
          <a:solidFill>
            <a:srgbClr val="028375"/>
          </a:solidFill>
          <a:latin typeface="Trebuchet MS" panose="020B0703020202090204" pitchFamily="34" charset="0"/>
          <a:ea typeface="+mj-ea"/>
          <a:cs typeface="+mj-cs"/>
        </a:defRPr>
      </a:lvl1pPr>
    </p:titleStyle>
    <p:bodyStyle>
      <a:lvl1pPr marL="0" indent="0" algn="l" defTabSz="457200" rtl="0" eaLnBrk="1" latinLnBrk="0" hangingPunct="1">
        <a:lnSpc>
          <a:spcPts val="1800"/>
        </a:lnSpc>
        <a:spcBef>
          <a:spcPts val="600"/>
        </a:spcBef>
        <a:spcAft>
          <a:spcPts val="600"/>
        </a:spcAft>
        <a:buFont typeface="Arial"/>
        <a:buNone/>
        <a:defRPr sz="1600" kern="1200" spc="-20">
          <a:solidFill>
            <a:srgbClr val="028375"/>
          </a:solidFill>
          <a:latin typeface="Trebuchet MS" panose="020B0703020202090204" pitchFamily="34" charset="0"/>
          <a:ea typeface="+mn-ea"/>
          <a:cs typeface="Calibri"/>
        </a:defRPr>
      </a:lvl1pPr>
      <a:lvl2pPr marL="0" indent="0" algn="l" defTabSz="457200" rtl="0" eaLnBrk="1" latinLnBrk="0" hangingPunct="1">
        <a:lnSpc>
          <a:spcPts val="1600"/>
        </a:lnSpc>
        <a:spcBef>
          <a:spcPts val="0"/>
        </a:spcBef>
        <a:spcAft>
          <a:spcPts val="600"/>
        </a:spcAft>
        <a:buFont typeface="Arial"/>
        <a:buNone/>
        <a:defRPr sz="1400" kern="1200" spc="-20">
          <a:solidFill>
            <a:srgbClr val="028375"/>
          </a:solidFill>
          <a:latin typeface="Trebuchet MS" panose="020B0703020202090204" pitchFamily="34" charset="0"/>
          <a:ea typeface="+mn-ea"/>
          <a:cs typeface="+mn-cs"/>
        </a:defRPr>
      </a:lvl2pPr>
      <a:lvl3pPr marL="233363" indent="-233363" algn="l" defTabSz="457200" rtl="0" eaLnBrk="1" latinLnBrk="0" hangingPunct="1">
        <a:lnSpc>
          <a:spcPts val="1600"/>
        </a:lnSpc>
        <a:spcBef>
          <a:spcPts val="0"/>
        </a:spcBef>
        <a:spcAft>
          <a:spcPts val="600"/>
        </a:spcAft>
        <a:buFont typeface="Lucida Grande"/>
        <a:buChar char="–"/>
        <a:tabLst/>
        <a:defRPr sz="1400" kern="1200" spc="-20">
          <a:solidFill>
            <a:srgbClr val="028375"/>
          </a:solidFill>
          <a:latin typeface="Trebuchet MS" panose="020B0703020202090204" pitchFamily="34" charset="0"/>
          <a:ea typeface="+mn-ea"/>
          <a:cs typeface="+mn-cs"/>
        </a:defRPr>
      </a:lvl3pPr>
      <a:lvl4pPr marL="473075" indent="-228600" algn="l" defTabSz="541338" rtl="0" eaLnBrk="1" latinLnBrk="0" hangingPunct="1">
        <a:lnSpc>
          <a:spcPts val="1600"/>
        </a:lnSpc>
        <a:spcBef>
          <a:spcPts val="0"/>
        </a:spcBef>
        <a:spcAft>
          <a:spcPts val="600"/>
        </a:spcAft>
        <a:buFont typeface="Lucida Grande"/>
        <a:buChar char="–"/>
        <a:tabLst/>
        <a:defRPr sz="1400" kern="1200" spc="-20">
          <a:solidFill>
            <a:srgbClr val="028375"/>
          </a:solidFill>
          <a:latin typeface="Trebuchet MS" panose="020B0703020202090204" pitchFamily="34" charset="0"/>
          <a:ea typeface="+mn-ea"/>
          <a:cs typeface="+mn-cs"/>
        </a:defRPr>
      </a:lvl4pPr>
      <a:lvl5pPr marL="692150" indent="-230188" algn="l" defTabSz="457200" rtl="0" eaLnBrk="1" latinLnBrk="0" hangingPunct="1">
        <a:lnSpc>
          <a:spcPts val="1600"/>
        </a:lnSpc>
        <a:spcBef>
          <a:spcPts val="0"/>
        </a:spcBef>
        <a:spcAft>
          <a:spcPts val="600"/>
        </a:spcAft>
        <a:buFont typeface="Lucida Grande"/>
        <a:buChar char="–"/>
        <a:defRPr sz="1400" kern="1200" spc="-20">
          <a:solidFill>
            <a:srgbClr val="028375"/>
          </a:solidFill>
          <a:latin typeface="Trebuchet MS" panose="020B0703020202090204"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2EAE3063-2DC7-1E04-1665-FD54E7434977}"/>
              </a:ext>
            </a:extLst>
          </p:cNvPr>
          <p:cNvSpPr/>
          <p:nvPr/>
        </p:nvSpPr>
        <p:spPr>
          <a:xfrm>
            <a:off x="-9828" y="4701520"/>
            <a:ext cx="9153827" cy="441980"/>
          </a:xfrm>
          <a:prstGeom prst="rect">
            <a:avLst/>
          </a:prstGeom>
          <a:solidFill>
            <a:srgbClr val="00837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3" name="Text Placeholder 2"/>
          <p:cNvSpPr>
            <a:spLocks noGrp="1"/>
          </p:cNvSpPr>
          <p:nvPr>
            <p:ph type="body" idx="1"/>
          </p:nvPr>
        </p:nvSpPr>
        <p:spPr>
          <a:xfrm>
            <a:off x="404282" y="1322619"/>
            <a:ext cx="5232745" cy="3062391"/>
          </a:xfrm>
          <a:prstGeom prst="rect">
            <a:avLst/>
          </a:prstGeom>
        </p:spPr>
        <p:txBody>
          <a:bodyPr vert="horz" lIns="0" tIns="0" rIns="0" bIns="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9" name="Rectangle 8"/>
          <p:cNvSpPr/>
          <p:nvPr/>
        </p:nvSpPr>
        <p:spPr>
          <a:xfrm>
            <a:off x="388041" y="4884298"/>
            <a:ext cx="7129459" cy="184666"/>
          </a:xfrm>
          <a:prstGeom prst="rect">
            <a:avLst/>
          </a:prstGeom>
        </p:spPr>
        <p:txBody>
          <a:bodyPr wrap="square" lIns="0" tIns="0" rIns="0" bIns="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0" i="0" u="none" strike="noStrike" kern="1200" baseline="0" dirty="0">
                <a:solidFill>
                  <a:schemeClr val="bg1"/>
                </a:solidFill>
                <a:latin typeface="Trebuchet MS" panose="020B0703020202090204" pitchFamily="34" charset="0"/>
                <a:ea typeface="+mn-ea"/>
                <a:cs typeface="Calibri"/>
              </a:rPr>
              <a:t>©</a:t>
            </a:r>
            <a:r>
              <a:rPr lang="en-GB" sz="600" b="0" i="0" u="none" strike="noStrike" kern="1200" baseline="0" dirty="0" err="1">
                <a:solidFill>
                  <a:schemeClr val="bg1"/>
                </a:solidFill>
                <a:latin typeface="Trebuchet MS" panose="020B0703020202090204" pitchFamily="34" charset="0"/>
                <a:ea typeface="+mn-ea"/>
                <a:cs typeface="Calibri"/>
              </a:rPr>
              <a:t>TheVeganSociety</a:t>
            </a:r>
            <a:r>
              <a:rPr lang="en-GB" sz="600" b="0" i="0" u="none" strike="noStrike" kern="1200" baseline="0" dirty="0">
                <a:solidFill>
                  <a:schemeClr val="bg1"/>
                </a:solidFill>
                <a:latin typeface="Trebuchet MS" panose="020B0703020202090204" pitchFamily="34" charset="0"/>
                <a:ea typeface="+mn-ea"/>
                <a:cs typeface="Calibri"/>
              </a:rPr>
              <a:t>. </a:t>
            </a:r>
            <a:r>
              <a:rPr lang="en-GB" sz="400" i="1" kern="1200" dirty="0">
                <a:solidFill>
                  <a:schemeClr val="bg1"/>
                </a:solidFill>
                <a:effectLst/>
                <a:latin typeface="+mn-lt"/>
                <a:ea typeface="+mn-ea"/>
                <a:cs typeface="+mn-cs"/>
              </a:rPr>
              <a:t>Registered Charity No. 279228 (England and Wales) and SC049495 (Scotland).</a:t>
            </a:r>
            <a:endParaRPr lang="en-GB" sz="400" kern="1200" dirty="0">
              <a:solidFill>
                <a:schemeClr val="bg1"/>
              </a:solidFill>
              <a:effectLst/>
              <a:latin typeface="+mn-lt"/>
              <a:ea typeface="+mn-ea"/>
              <a:cs typeface="+mn-cs"/>
            </a:endParaRPr>
          </a:p>
          <a:p>
            <a:pPr rtl="0"/>
            <a:endParaRPr lang="en-GB" sz="600" b="0" i="0" u="none" strike="noStrike" kern="1200" baseline="0" dirty="0">
              <a:solidFill>
                <a:srgbClr val="028375"/>
              </a:solidFill>
              <a:latin typeface="Trebuchet MS" panose="020B0703020202090204" pitchFamily="34" charset="0"/>
              <a:ea typeface="+mn-ea"/>
              <a:cs typeface="Calibri"/>
            </a:endParaRPr>
          </a:p>
        </p:txBody>
      </p:sp>
      <p:sp>
        <p:nvSpPr>
          <p:cNvPr id="17" name="Title Placeholder 1">
            <a:extLst>
              <a:ext uri="{FF2B5EF4-FFF2-40B4-BE49-F238E27FC236}">
                <a16:creationId xmlns:a16="http://schemas.microsoft.com/office/drawing/2014/main" id="{7EEEDF8B-C08B-55FC-3031-77ADEDDEC5F3}"/>
              </a:ext>
            </a:extLst>
          </p:cNvPr>
          <p:cNvSpPr>
            <a:spLocks noGrp="1"/>
          </p:cNvSpPr>
          <p:nvPr>
            <p:ph type="title"/>
          </p:nvPr>
        </p:nvSpPr>
        <p:spPr>
          <a:xfrm>
            <a:off x="388044" y="441980"/>
            <a:ext cx="5396602" cy="880639"/>
          </a:xfrm>
          <a:prstGeom prst="rect">
            <a:avLst/>
          </a:prstGeom>
        </p:spPr>
        <p:txBody>
          <a:bodyPr vert="horz" wrap="square" lIns="0" tIns="0" rIns="0" bIns="0" rtlCol="0" anchor="t">
            <a:noAutofit/>
          </a:bodyPr>
          <a:lstStyle/>
          <a:p>
            <a:r>
              <a:rPr lang="en-GB"/>
              <a:t>Click to edit Master title style</a:t>
            </a:r>
          </a:p>
        </p:txBody>
      </p:sp>
      <p:pic>
        <p:nvPicPr>
          <p:cNvPr id="2" name="Picture 1">
            <a:extLst>
              <a:ext uri="{FF2B5EF4-FFF2-40B4-BE49-F238E27FC236}">
                <a16:creationId xmlns:a16="http://schemas.microsoft.com/office/drawing/2014/main" id="{3D3921C6-A887-00F0-3E42-75ED6F8B8DC7}"/>
              </a:ext>
            </a:extLst>
          </p:cNvPr>
          <p:cNvPicPr>
            <a:picLocks noChangeAspect="1"/>
          </p:cNvPicPr>
          <p:nvPr userDrawn="1"/>
        </p:nvPicPr>
        <p:blipFill>
          <a:blip r:embed="rId20"/>
          <a:stretch>
            <a:fillRect/>
          </a:stretch>
        </p:blipFill>
        <p:spPr>
          <a:xfrm>
            <a:off x="7983711" y="4759227"/>
            <a:ext cx="1032437" cy="353465"/>
          </a:xfrm>
          <a:prstGeom prst="rect">
            <a:avLst/>
          </a:prstGeom>
        </p:spPr>
      </p:pic>
    </p:spTree>
    <p:extLst>
      <p:ext uri="{BB962C8B-B14F-4D97-AF65-F5344CB8AC3E}">
        <p14:creationId xmlns:p14="http://schemas.microsoft.com/office/powerpoint/2010/main" val="637645956"/>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 id="2147483700" r:id="rId12"/>
    <p:sldLayoutId id="2147483701" r:id="rId13"/>
    <p:sldLayoutId id="2147483702" r:id="rId14"/>
    <p:sldLayoutId id="2147483703" r:id="rId15"/>
    <p:sldLayoutId id="2147483704" r:id="rId16"/>
    <p:sldLayoutId id="2147483705" r:id="rId17"/>
  </p:sldLayoutIdLst>
  <p:hf sldNum="0" hdr="0" ftr="0" dt="0"/>
  <p:txStyles>
    <p:titleStyle>
      <a:lvl1pPr algn="l" defTabSz="457200" rtl="0" eaLnBrk="1" latinLnBrk="0" hangingPunct="1">
        <a:lnSpc>
          <a:spcPts val="3400"/>
        </a:lnSpc>
        <a:spcBef>
          <a:spcPct val="0"/>
        </a:spcBef>
        <a:buNone/>
        <a:defRPr sz="3200" kern="1200" spc="-50">
          <a:solidFill>
            <a:srgbClr val="028375"/>
          </a:solidFill>
          <a:latin typeface="Trebuchet MS" panose="020B0703020202090204" pitchFamily="34" charset="0"/>
          <a:ea typeface="+mj-ea"/>
          <a:cs typeface="+mj-cs"/>
        </a:defRPr>
      </a:lvl1pPr>
    </p:titleStyle>
    <p:bodyStyle>
      <a:lvl1pPr marL="0" indent="0" algn="l" defTabSz="457200" rtl="0" eaLnBrk="1" latinLnBrk="0" hangingPunct="1">
        <a:lnSpc>
          <a:spcPts val="1800"/>
        </a:lnSpc>
        <a:spcBef>
          <a:spcPts val="600"/>
        </a:spcBef>
        <a:spcAft>
          <a:spcPts val="600"/>
        </a:spcAft>
        <a:buFont typeface="Arial"/>
        <a:buNone/>
        <a:defRPr sz="1600" kern="1200" spc="-20">
          <a:solidFill>
            <a:srgbClr val="028375"/>
          </a:solidFill>
          <a:latin typeface="Trebuchet MS" panose="020B0703020202090204" pitchFamily="34" charset="0"/>
          <a:ea typeface="+mn-ea"/>
          <a:cs typeface="Calibri"/>
        </a:defRPr>
      </a:lvl1pPr>
      <a:lvl2pPr marL="0" indent="0" algn="l" defTabSz="457200" rtl="0" eaLnBrk="1" latinLnBrk="0" hangingPunct="1">
        <a:lnSpc>
          <a:spcPts val="1600"/>
        </a:lnSpc>
        <a:spcBef>
          <a:spcPts val="0"/>
        </a:spcBef>
        <a:spcAft>
          <a:spcPts val="600"/>
        </a:spcAft>
        <a:buFont typeface="Arial"/>
        <a:buNone/>
        <a:defRPr sz="1400" kern="1200" spc="-20">
          <a:solidFill>
            <a:srgbClr val="028375"/>
          </a:solidFill>
          <a:latin typeface="Trebuchet MS" panose="020B0703020202090204" pitchFamily="34" charset="0"/>
          <a:ea typeface="+mn-ea"/>
          <a:cs typeface="+mn-cs"/>
        </a:defRPr>
      </a:lvl2pPr>
      <a:lvl3pPr marL="233363" indent="-233363" algn="l" defTabSz="457200" rtl="0" eaLnBrk="1" latinLnBrk="0" hangingPunct="1">
        <a:lnSpc>
          <a:spcPts val="1600"/>
        </a:lnSpc>
        <a:spcBef>
          <a:spcPts val="0"/>
        </a:spcBef>
        <a:spcAft>
          <a:spcPts val="600"/>
        </a:spcAft>
        <a:buFont typeface="Lucida Grande"/>
        <a:buChar char="–"/>
        <a:tabLst/>
        <a:defRPr sz="1400" kern="1200" spc="-20">
          <a:solidFill>
            <a:srgbClr val="028375"/>
          </a:solidFill>
          <a:latin typeface="Trebuchet MS" panose="020B0703020202090204" pitchFamily="34" charset="0"/>
          <a:ea typeface="+mn-ea"/>
          <a:cs typeface="+mn-cs"/>
        </a:defRPr>
      </a:lvl3pPr>
      <a:lvl4pPr marL="473075" indent="-228600" algn="l" defTabSz="541338" rtl="0" eaLnBrk="1" latinLnBrk="0" hangingPunct="1">
        <a:lnSpc>
          <a:spcPts val="1600"/>
        </a:lnSpc>
        <a:spcBef>
          <a:spcPts val="0"/>
        </a:spcBef>
        <a:spcAft>
          <a:spcPts val="600"/>
        </a:spcAft>
        <a:buFont typeface="Lucida Grande"/>
        <a:buChar char="–"/>
        <a:tabLst/>
        <a:defRPr sz="1400" kern="1200" spc="-20">
          <a:solidFill>
            <a:srgbClr val="028375"/>
          </a:solidFill>
          <a:latin typeface="Trebuchet MS" panose="020B0703020202090204" pitchFamily="34" charset="0"/>
          <a:ea typeface="+mn-ea"/>
          <a:cs typeface="+mn-cs"/>
        </a:defRPr>
      </a:lvl4pPr>
      <a:lvl5pPr marL="692150" indent="-230188" algn="l" defTabSz="457200" rtl="0" eaLnBrk="1" latinLnBrk="0" hangingPunct="1">
        <a:lnSpc>
          <a:spcPts val="1600"/>
        </a:lnSpc>
        <a:spcBef>
          <a:spcPts val="0"/>
        </a:spcBef>
        <a:spcAft>
          <a:spcPts val="600"/>
        </a:spcAft>
        <a:buFont typeface="Lucida Grande"/>
        <a:buChar char="–"/>
        <a:defRPr sz="1400" kern="1200" spc="-20">
          <a:solidFill>
            <a:srgbClr val="028375"/>
          </a:solidFill>
          <a:latin typeface="Trebuchet MS" panose="020B0703020202090204"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76E9CBC7-55BC-A5F6-7482-DD59FE70DABA}"/>
              </a:ext>
            </a:extLst>
          </p:cNvPr>
          <p:cNvSpPr/>
          <p:nvPr/>
        </p:nvSpPr>
        <p:spPr>
          <a:xfrm>
            <a:off x="257412" y="4901191"/>
            <a:ext cx="6393227" cy="92333"/>
          </a:xfrm>
          <a:prstGeom prst="rect">
            <a:avLst/>
          </a:prstGeom>
        </p:spPr>
        <p:txBody>
          <a:bodyPr wrap="square" lIns="0" tIns="0" rIns="0" bIns="0" anchor="ctr">
            <a:spAutoFit/>
          </a:bodyPr>
          <a:lstStyle/>
          <a:p>
            <a:pPr rtl="0"/>
            <a:r>
              <a:rPr lang="en-GB" sz="600" b="0" i="0" u="none" strike="noStrike" kern="1200" baseline="0" dirty="0">
                <a:solidFill>
                  <a:schemeClr val="tx1"/>
                </a:solidFill>
                <a:latin typeface="Trebuchet MS" panose="020B0703020202090204" pitchFamily="34" charset="0"/>
                <a:ea typeface="+mn-ea"/>
                <a:cs typeface="Calibri"/>
              </a:rPr>
              <a:t>©</a:t>
            </a:r>
            <a:r>
              <a:rPr lang="en-GB" sz="600" b="0" i="0" u="none" strike="noStrike" kern="1200" baseline="0" dirty="0" err="1">
                <a:solidFill>
                  <a:schemeClr val="tx1"/>
                </a:solidFill>
                <a:latin typeface="Trebuchet MS" panose="020B0703020202090204" pitchFamily="34" charset="0"/>
                <a:ea typeface="+mn-ea"/>
                <a:cs typeface="Calibri"/>
              </a:rPr>
              <a:t>TheVeganSociety</a:t>
            </a:r>
            <a:r>
              <a:rPr lang="en-GB" sz="600" b="0" i="0" u="none" strike="noStrike" kern="1200" baseline="0" dirty="0">
                <a:solidFill>
                  <a:schemeClr val="tx1"/>
                </a:solidFill>
                <a:latin typeface="Trebuchet MS" panose="020B0703020202090204" pitchFamily="34" charset="0"/>
                <a:ea typeface="+mn-ea"/>
                <a:cs typeface="Calibri"/>
              </a:rPr>
              <a:t> </a:t>
            </a:r>
            <a:r>
              <a:rPr lang="en-GB" sz="500" i="1" kern="1200" dirty="0">
                <a:solidFill>
                  <a:schemeClr val="tx1"/>
                </a:solidFill>
                <a:effectLst/>
                <a:latin typeface="+mn-lt"/>
                <a:ea typeface="+mn-ea"/>
                <a:cs typeface="+mn-cs"/>
              </a:rPr>
              <a:t>Registered Charity No. 279228 (England and Wales) and SC049495 (Scotland).</a:t>
            </a:r>
            <a:endParaRPr lang="en-GB" sz="600" b="0" i="0" u="none" strike="noStrike" kern="1200" baseline="0" dirty="0">
              <a:solidFill>
                <a:schemeClr val="tx1"/>
              </a:solidFill>
              <a:latin typeface="Trebuchet MS" panose="020B0703020202090204" pitchFamily="34" charset="0"/>
              <a:ea typeface="+mn-ea"/>
              <a:cs typeface="Calibri"/>
            </a:endParaRPr>
          </a:p>
        </p:txBody>
      </p:sp>
      <p:pic>
        <p:nvPicPr>
          <p:cNvPr id="15" name="Picture 14">
            <a:extLst>
              <a:ext uri="{FF2B5EF4-FFF2-40B4-BE49-F238E27FC236}">
                <a16:creationId xmlns:a16="http://schemas.microsoft.com/office/drawing/2014/main" id="{5C46290F-3D67-DEFE-8A19-8A215022BB0B}"/>
              </a:ext>
            </a:extLst>
          </p:cNvPr>
          <p:cNvPicPr>
            <a:picLocks noChangeAspect="1"/>
          </p:cNvPicPr>
          <p:nvPr/>
        </p:nvPicPr>
        <p:blipFill>
          <a:blip r:embed="rId6"/>
          <a:stretch>
            <a:fillRect/>
          </a:stretch>
        </p:blipFill>
        <p:spPr>
          <a:xfrm>
            <a:off x="8038564" y="4724459"/>
            <a:ext cx="1032437" cy="353465"/>
          </a:xfrm>
          <a:prstGeom prst="rect">
            <a:avLst/>
          </a:prstGeom>
        </p:spPr>
      </p:pic>
      <p:sp>
        <p:nvSpPr>
          <p:cNvPr id="8" name="Title Placeholder 7">
            <a:extLst>
              <a:ext uri="{FF2B5EF4-FFF2-40B4-BE49-F238E27FC236}">
                <a16:creationId xmlns:a16="http://schemas.microsoft.com/office/drawing/2014/main" id="{B92D6F5F-114E-6F5B-F47D-BB3BB7314745}"/>
              </a:ext>
            </a:extLst>
          </p:cNvPr>
          <p:cNvSpPr>
            <a:spLocks noGrp="1"/>
          </p:cNvSpPr>
          <p:nvPr>
            <p:ph type="title"/>
          </p:nvPr>
        </p:nvSpPr>
        <p:spPr>
          <a:xfrm>
            <a:off x="388042" y="491893"/>
            <a:ext cx="8264180" cy="3327072"/>
          </a:xfrm>
          <a:prstGeom prst="rect">
            <a:avLst/>
          </a:prstGeom>
        </p:spPr>
        <p:txBody>
          <a:bodyPr vert="horz" lIns="91440" tIns="45720" rIns="91440" bIns="45720" rtlCol="0" anchor="ctr">
            <a:normAutofit/>
          </a:bodyPr>
          <a:lstStyle/>
          <a:p>
            <a:r>
              <a:rPr lang="en-GB" dirty="0"/>
              <a:t>Thank you!</a:t>
            </a:r>
            <a:endParaRPr lang="en-US" dirty="0"/>
          </a:p>
        </p:txBody>
      </p:sp>
    </p:spTree>
    <p:extLst>
      <p:ext uri="{BB962C8B-B14F-4D97-AF65-F5344CB8AC3E}">
        <p14:creationId xmlns:p14="http://schemas.microsoft.com/office/powerpoint/2010/main" val="2808499425"/>
      </p:ext>
    </p:extLst>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Lst>
  <p:hf hdr="0" ftr="0"/>
  <p:txStyles>
    <p:titleStyle>
      <a:lvl1pPr algn="ctr" defTabSz="457200" rtl="0" eaLnBrk="1" latinLnBrk="0" hangingPunct="1">
        <a:lnSpc>
          <a:spcPts val="4800"/>
        </a:lnSpc>
        <a:spcBef>
          <a:spcPct val="0"/>
        </a:spcBef>
        <a:buNone/>
        <a:defRPr sz="5100" b="1" i="0" kern="1200" spc="-50">
          <a:solidFill>
            <a:schemeClr val="tx1"/>
          </a:solidFill>
          <a:latin typeface="Trebuchet MS" panose="020B0703020202090204" pitchFamily="34" charset="0"/>
          <a:ea typeface="+mj-ea"/>
          <a:cs typeface="+mj-cs"/>
        </a:defRPr>
      </a:lvl1pPr>
    </p:titleStyle>
    <p:bodyStyle>
      <a:lvl1pPr marL="0" indent="0" algn="l" defTabSz="457200" rtl="0" eaLnBrk="1" latinLnBrk="0" hangingPunct="1">
        <a:lnSpc>
          <a:spcPts val="1800"/>
        </a:lnSpc>
        <a:spcBef>
          <a:spcPts val="0"/>
        </a:spcBef>
        <a:buFont typeface="Arial"/>
        <a:buNone/>
        <a:defRPr sz="1600" kern="1200" spc="-20">
          <a:solidFill>
            <a:schemeClr val="tx1"/>
          </a:solidFill>
          <a:latin typeface="Trebuchet MS" panose="020B0703020202090204" pitchFamily="34" charset="0"/>
          <a:ea typeface="+mn-ea"/>
          <a:cs typeface="Calibri"/>
        </a:defRPr>
      </a:lvl1pPr>
      <a:lvl2pPr marL="0" indent="0" algn="l" defTabSz="457200" rtl="0" eaLnBrk="1" latinLnBrk="0" hangingPunct="1">
        <a:lnSpc>
          <a:spcPts val="1800"/>
        </a:lnSpc>
        <a:spcBef>
          <a:spcPts val="0"/>
        </a:spcBef>
        <a:buFont typeface="Arial"/>
        <a:buNone/>
        <a:defRPr sz="1600" kern="1200" spc="-20">
          <a:solidFill>
            <a:schemeClr val="tx1"/>
          </a:solidFill>
          <a:latin typeface="Trebuchet MS" panose="020B0703020202090204" pitchFamily="34" charset="0"/>
          <a:ea typeface="+mn-ea"/>
          <a:cs typeface="+mn-cs"/>
        </a:defRPr>
      </a:lvl2pPr>
      <a:lvl3pPr marL="233363" indent="-233363" algn="l" defTabSz="457200" rtl="0" eaLnBrk="1" latinLnBrk="0" hangingPunct="1">
        <a:lnSpc>
          <a:spcPts val="1800"/>
        </a:lnSpc>
        <a:spcBef>
          <a:spcPts val="0"/>
        </a:spcBef>
        <a:buFont typeface="Arial"/>
        <a:buChar char="•"/>
        <a:tabLst/>
        <a:defRPr sz="1600" kern="1200" spc="-20">
          <a:solidFill>
            <a:schemeClr val="bg1"/>
          </a:solidFill>
          <a:latin typeface="+mn-lt"/>
          <a:ea typeface="+mn-ea"/>
          <a:cs typeface="+mn-cs"/>
        </a:defRPr>
      </a:lvl3pPr>
      <a:lvl4pPr marL="473075" indent="-228600" algn="l" defTabSz="541338" rtl="0" eaLnBrk="1" latinLnBrk="0" hangingPunct="1">
        <a:lnSpc>
          <a:spcPts val="1800"/>
        </a:lnSpc>
        <a:spcBef>
          <a:spcPts val="0"/>
        </a:spcBef>
        <a:buFont typeface="Arial"/>
        <a:buChar char="–"/>
        <a:tabLst/>
        <a:defRPr sz="1600" kern="1200" spc="-20">
          <a:solidFill>
            <a:schemeClr val="bg1"/>
          </a:solidFill>
          <a:latin typeface="+mn-lt"/>
          <a:ea typeface="+mn-ea"/>
          <a:cs typeface="+mn-cs"/>
        </a:defRPr>
      </a:lvl4pPr>
      <a:lvl5pPr marL="0" indent="0" algn="l" defTabSz="457200" rtl="0" eaLnBrk="1" latinLnBrk="0" hangingPunct="1">
        <a:lnSpc>
          <a:spcPts val="1800"/>
        </a:lnSpc>
        <a:spcBef>
          <a:spcPts val="0"/>
        </a:spcBef>
        <a:buFont typeface="Arial"/>
        <a:buNone/>
        <a:defRPr sz="1600" kern="1200" spc="-20">
          <a:solidFill>
            <a:schemeClr val="bg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1.xml"/><Relationship Id="rId1" Type="http://schemas.openxmlformats.org/officeDocument/2006/relationships/slideLayout" Target="../slideLayouts/slideLayout16.xm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image" Target="../media/image16.jpg"/></Relationships>
</file>

<file path=ppt/slides/_rels/slide12.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hyperlink" Target="http://www.youtube.com/watch?v=P8UfTJoFr9w" TargetMode="External"/><Relationship Id="rId2" Type="http://schemas.openxmlformats.org/officeDocument/2006/relationships/notesSlide" Target="../notesSlides/notesSlide14.xml"/><Relationship Id="rId1" Type="http://schemas.openxmlformats.org/officeDocument/2006/relationships/slideLayout" Target="../slideLayouts/slideLayout16.xml"/><Relationship Id="rId4" Type="http://schemas.openxmlformats.org/officeDocument/2006/relationships/image" Target="../media/image20.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3.xml"/><Relationship Id="rId1" Type="http://schemas.openxmlformats.org/officeDocument/2006/relationships/slideLayout" Target="../slideLayouts/slideLayout16.xml"/><Relationship Id="rId5" Type="http://schemas.openxmlformats.org/officeDocument/2006/relationships/image" Target="../media/image12.jpg"/><Relationship Id="rId4" Type="http://schemas.openxmlformats.org/officeDocument/2006/relationships/image" Target="../media/image11.jp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a:spLocks noGrp="1"/>
          </p:cNvSpPr>
          <p:nvPr>
            <p:ph type="title"/>
          </p:nvPr>
        </p:nvSpPr>
        <p:spPr>
          <a:xfrm>
            <a:off x="0" y="1142193"/>
            <a:ext cx="9144000" cy="2036436"/>
          </a:xfrm>
        </p:spPr>
        <p:txBody>
          <a:bodyPr spcFirstLastPara="1" lIns="91425" tIns="91425" rIns="91425" bIns="91425" anchor="ctr" anchorCtr="0">
            <a:normAutofit/>
          </a:bodyPr>
          <a:lstStyle/>
          <a:p>
            <a:pPr>
              <a:lnSpc>
                <a:spcPct val="100000"/>
              </a:lnSpc>
              <a:spcBef>
                <a:spcPts val="0"/>
              </a:spcBef>
            </a:pPr>
            <a:r>
              <a:rPr lang="en-GB" sz="3300" dirty="0"/>
              <a:t>If everyone in the UK ate a 100%</a:t>
            </a:r>
            <a:br>
              <a:rPr lang="en-GB" sz="3300" dirty="0"/>
            </a:br>
            <a:r>
              <a:rPr lang="en-GB" sz="3300" dirty="0"/>
              <a:t>plant-based diet, how much money do</a:t>
            </a:r>
            <a:br>
              <a:rPr lang="en-GB" sz="3300" dirty="0"/>
            </a:br>
            <a:r>
              <a:rPr lang="en-GB" sz="3300" dirty="0"/>
              <a:t>you think the NHS could save per year?</a:t>
            </a:r>
            <a:br>
              <a:rPr lang="en-US" sz="1200" dirty="0"/>
            </a:br>
            <a:endParaRPr lang="en-GB" sz="1200" dirty="0"/>
          </a:p>
        </p:txBody>
      </p:sp>
      <p:sp>
        <p:nvSpPr>
          <p:cNvPr id="3" name="TextBox 2">
            <a:extLst>
              <a:ext uri="{FF2B5EF4-FFF2-40B4-BE49-F238E27FC236}">
                <a16:creationId xmlns:a16="http://schemas.microsoft.com/office/drawing/2014/main" id="{4093769D-F0B5-AB8F-6119-68944B9693B5}"/>
              </a:ext>
            </a:extLst>
          </p:cNvPr>
          <p:cNvSpPr txBox="1"/>
          <p:nvPr/>
        </p:nvSpPr>
        <p:spPr>
          <a:xfrm>
            <a:off x="0" y="2994156"/>
            <a:ext cx="9144000" cy="646331"/>
          </a:xfrm>
          <a:prstGeom prst="rect">
            <a:avLst/>
          </a:prstGeom>
          <a:noFill/>
        </p:spPr>
        <p:txBody>
          <a:bodyPr wrap="square">
            <a:spAutoFit/>
          </a:bodyPr>
          <a:lstStyle/>
          <a:p>
            <a:pPr algn="ctr"/>
            <a:r>
              <a:rPr lang="en-US" sz="3600" b="0" dirty="0"/>
              <a:t>£6.7 billion</a:t>
            </a:r>
            <a:endParaRPr lang="en-US"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22"/>
          <p:cNvSpPr txBox="1">
            <a:spLocks noGrp="1"/>
          </p:cNvSpPr>
          <p:nvPr>
            <p:ph type="ctrTitle"/>
          </p:nvPr>
        </p:nvSpPr>
        <p:spPr>
          <a:xfrm>
            <a:off x="311700" y="133950"/>
            <a:ext cx="8520600" cy="857100"/>
          </a:xfrm>
          <a:prstGeom prst="rect">
            <a:avLst/>
          </a:prstGeom>
        </p:spPr>
        <p:txBody>
          <a:bodyPr spcFirstLastPara="1" wrap="square" lIns="91425" tIns="91425" rIns="91425" bIns="91425" anchor="b" anchorCtr="0">
            <a:normAutofit/>
          </a:bodyPr>
          <a:lstStyle/>
          <a:p>
            <a:pPr marL="0" lvl="0" indent="0" algn="ctr" rtl="0">
              <a:spcBef>
                <a:spcPts val="0"/>
              </a:spcBef>
              <a:spcAft>
                <a:spcPts val="0"/>
              </a:spcAft>
              <a:buNone/>
            </a:pPr>
            <a:r>
              <a:rPr lang="en-GB" sz="4200" b="1" dirty="0"/>
              <a:t>True or false?</a:t>
            </a:r>
            <a:endParaRPr sz="4200" b="1" dirty="0"/>
          </a:p>
        </p:txBody>
      </p:sp>
      <p:sp>
        <p:nvSpPr>
          <p:cNvPr id="122" name="Google Shape;122;p22"/>
          <p:cNvSpPr txBox="1">
            <a:spLocks noGrp="1"/>
          </p:cNvSpPr>
          <p:nvPr>
            <p:ph type="subTitle" idx="1"/>
          </p:nvPr>
        </p:nvSpPr>
        <p:spPr>
          <a:xfrm>
            <a:off x="311700" y="2202050"/>
            <a:ext cx="8520600" cy="792600"/>
          </a:xfrm>
          <a:prstGeom prst="rect">
            <a:avLst/>
          </a:prstGeom>
        </p:spPr>
        <p:txBody>
          <a:bodyPr spcFirstLastPara="1" wrap="square" lIns="91425" tIns="91425" rIns="91425" bIns="91425" anchor="t" anchorCtr="0">
            <a:normAutofit/>
          </a:bodyPr>
          <a:lstStyle/>
          <a:p>
            <a:pPr marL="0" lvl="0" indent="0" algn="ctr" rtl="0">
              <a:spcBef>
                <a:spcPts val="0"/>
              </a:spcBef>
              <a:spcAft>
                <a:spcPts val="0"/>
              </a:spcAft>
              <a:buNone/>
            </a:pPr>
            <a:r>
              <a:rPr lang="en-GB" dirty="0">
                <a:solidFill>
                  <a:schemeClr val="tx2">
                    <a:lumMod val="50000"/>
                    <a:lumOff val="50000"/>
                  </a:schemeClr>
                </a:solidFill>
              </a:rPr>
              <a:t>A vegan diet could help decrease world hunger</a:t>
            </a:r>
            <a:endParaRPr dirty="0">
              <a:solidFill>
                <a:schemeClr val="tx2">
                  <a:lumMod val="50000"/>
                  <a:lumOff val="50000"/>
                </a:schemeClr>
              </a:solidFill>
            </a:endParaRPr>
          </a:p>
        </p:txBody>
      </p:sp>
      <p:sp>
        <p:nvSpPr>
          <p:cNvPr id="123" name="Google Shape;123;p22"/>
          <p:cNvSpPr txBox="1"/>
          <p:nvPr/>
        </p:nvSpPr>
        <p:spPr>
          <a:xfrm rot="-938501">
            <a:off x="2681485" y="1890256"/>
            <a:ext cx="3568348" cy="1415973"/>
          </a:xfrm>
          <a:prstGeom prst="rect">
            <a:avLst/>
          </a:prstGeom>
          <a:noFill/>
          <a:ln w="28575" cap="flat" cmpd="sng">
            <a:solidFill>
              <a:srgbClr val="38761D"/>
            </a:solidFill>
            <a:prstDash val="dash"/>
            <a:round/>
            <a:headEnd type="none" w="sm" len="sm"/>
            <a:tailEnd type="none" w="sm" len="sm"/>
          </a:ln>
        </p:spPr>
        <p:txBody>
          <a:bodyPr spcFirstLastPara="1" wrap="square" lIns="91425" tIns="91425" rIns="91425" bIns="91425" anchor="t" anchorCtr="0">
            <a:spAutoFit/>
          </a:bodyPr>
          <a:lstStyle/>
          <a:p>
            <a:pPr marL="0" lvl="0" indent="0" algn="ctr" rtl="0">
              <a:spcBef>
                <a:spcPts val="0"/>
              </a:spcBef>
              <a:spcAft>
                <a:spcPts val="0"/>
              </a:spcAft>
              <a:buNone/>
            </a:pPr>
            <a:r>
              <a:rPr lang="en-GB" sz="8000">
                <a:solidFill>
                  <a:srgbClr val="38761D"/>
                </a:solidFill>
              </a:rPr>
              <a:t>TRUE</a:t>
            </a:r>
            <a:endParaRPr sz="8000">
              <a:solidFill>
                <a:srgbClr val="38761D"/>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23"/>
          <p:cNvSpPr txBox="1">
            <a:spLocks noGrp="1"/>
          </p:cNvSpPr>
          <p:nvPr>
            <p:ph type="title"/>
          </p:nvPr>
        </p:nvSpPr>
        <p:spPr>
          <a:xfrm>
            <a:off x="311700" y="347051"/>
            <a:ext cx="8520600" cy="572700"/>
          </a:xfrm>
          <a:prstGeom prst="rect">
            <a:avLst/>
          </a:prstGeom>
          <a:noFill/>
        </p:spPr>
        <p:txBody>
          <a:bodyPr spcFirstLastPara="1" wrap="square" lIns="91425" tIns="91425" rIns="91425" bIns="91425" anchor="t" anchorCtr="0">
            <a:noAutofit/>
          </a:bodyPr>
          <a:lstStyle/>
          <a:p>
            <a:pPr marL="0" lvl="0" indent="0" algn="ctr" rtl="0">
              <a:spcBef>
                <a:spcPts val="0"/>
              </a:spcBef>
              <a:spcAft>
                <a:spcPts val="0"/>
              </a:spcAft>
              <a:buNone/>
            </a:pPr>
            <a:r>
              <a:rPr lang="en-GB" sz="3000" b="1" dirty="0"/>
              <a:t>Why vegans </a:t>
            </a:r>
            <a:r>
              <a:rPr lang="en-GB" sz="3000" b="1"/>
              <a:t>believe it’s the future</a:t>
            </a:r>
            <a:endParaRPr sz="3000" b="1" dirty="0"/>
          </a:p>
        </p:txBody>
      </p:sp>
      <p:sp>
        <p:nvSpPr>
          <p:cNvPr id="132" name="Google Shape;132;p23"/>
          <p:cNvSpPr txBox="1"/>
          <p:nvPr/>
        </p:nvSpPr>
        <p:spPr>
          <a:xfrm>
            <a:off x="214691" y="3306164"/>
            <a:ext cx="2223964" cy="877133"/>
          </a:xfrm>
          <a:prstGeom prst="rect">
            <a:avLst/>
          </a:prstGeom>
          <a:noFill/>
          <a:ln>
            <a:noFill/>
          </a:ln>
        </p:spPr>
        <p:txBody>
          <a:bodyPr spcFirstLastPara="1" wrap="square" lIns="91425" tIns="91425" rIns="91425" bIns="91425" anchor="ctr" anchorCtr="0">
            <a:spAutoFit/>
          </a:bodyPr>
          <a:lstStyle/>
          <a:p>
            <a:pPr marL="0" lvl="0" indent="0" algn="ctr" rtl="0">
              <a:spcBef>
                <a:spcPts val="0"/>
              </a:spcBef>
              <a:spcAft>
                <a:spcPts val="0"/>
              </a:spcAft>
              <a:buNone/>
            </a:pPr>
            <a:r>
              <a:rPr lang="en-GB" sz="1500" dirty="0">
                <a:solidFill>
                  <a:srgbClr val="008375"/>
                </a:solidFill>
                <a:latin typeface="Trebuchet MS" panose="020B0703020202090204" pitchFamily="34" charset="0"/>
              </a:rPr>
              <a:t>Choosing to live without harming animals</a:t>
            </a:r>
            <a:endParaRPr sz="1500" dirty="0">
              <a:solidFill>
                <a:srgbClr val="008375"/>
              </a:solidFill>
              <a:latin typeface="Trebuchet MS" panose="020B0703020202090204" pitchFamily="34" charset="0"/>
            </a:endParaRPr>
          </a:p>
        </p:txBody>
      </p:sp>
      <p:sp>
        <p:nvSpPr>
          <p:cNvPr id="133" name="Google Shape;133;p23"/>
          <p:cNvSpPr txBox="1"/>
          <p:nvPr/>
        </p:nvSpPr>
        <p:spPr>
          <a:xfrm>
            <a:off x="2575476" y="3306165"/>
            <a:ext cx="1738079" cy="877133"/>
          </a:xfrm>
          <a:prstGeom prst="rect">
            <a:avLst/>
          </a:prstGeom>
          <a:noFill/>
          <a:ln>
            <a:noFill/>
          </a:ln>
        </p:spPr>
        <p:txBody>
          <a:bodyPr spcFirstLastPara="1" wrap="square" lIns="91425" tIns="91425" rIns="91425" bIns="91425" anchor="ctr" anchorCtr="0">
            <a:spAutoFit/>
          </a:bodyPr>
          <a:lstStyle/>
          <a:p>
            <a:pPr marL="0" lvl="0" indent="0" algn="ctr" rtl="0">
              <a:spcBef>
                <a:spcPts val="0"/>
              </a:spcBef>
              <a:spcAft>
                <a:spcPts val="0"/>
              </a:spcAft>
              <a:buNone/>
            </a:pPr>
            <a:r>
              <a:rPr lang="en-GB" sz="1500" dirty="0">
                <a:solidFill>
                  <a:srgbClr val="008375"/>
                </a:solidFill>
                <a:latin typeface="Trebuchet MS" panose="020B0703020202090204" pitchFamily="34" charset="0"/>
              </a:rPr>
              <a:t>Choosing food that reduces our carbon footprint</a:t>
            </a:r>
            <a:endParaRPr sz="1500" dirty="0">
              <a:solidFill>
                <a:srgbClr val="008375"/>
              </a:solidFill>
              <a:latin typeface="Trebuchet MS" panose="020B0703020202090204" pitchFamily="34" charset="0"/>
            </a:endParaRPr>
          </a:p>
        </p:txBody>
      </p:sp>
      <p:sp>
        <p:nvSpPr>
          <p:cNvPr id="134" name="Google Shape;134;p23"/>
          <p:cNvSpPr txBox="1"/>
          <p:nvPr/>
        </p:nvSpPr>
        <p:spPr>
          <a:xfrm>
            <a:off x="4450376" y="3306165"/>
            <a:ext cx="2025268" cy="877133"/>
          </a:xfrm>
          <a:prstGeom prst="rect">
            <a:avLst/>
          </a:prstGeom>
          <a:noFill/>
          <a:ln>
            <a:noFill/>
          </a:ln>
        </p:spPr>
        <p:txBody>
          <a:bodyPr spcFirstLastPara="1" wrap="square" lIns="91425" tIns="91425" rIns="91425" bIns="91425" anchor="ctr" anchorCtr="0">
            <a:spAutoFit/>
          </a:bodyPr>
          <a:lstStyle/>
          <a:p>
            <a:pPr marL="0" lvl="0" indent="0" algn="ctr" rtl="0">
              <a:spcBef>
                <a:spcPts val="0"/>
              </a:spcBef>
              <a:spcAft>
                <a:spcPts val="0"/>
              </a:spcAft>
              <a:buNone/>
            </a:pPr>
            <a:r>
              <a:rPr lang="en-GB" sz="1500" dirty="0">
                <a:solidFill>
                  <a:srgbClr val="008375"/>
                </a:solidFill>
                <a:latin typeface="Trebuchet MS" panose="020B0703020202090204" pitchFamily="34" charset="0"/>
              </a:rPr>
              <a:t>Choosing food that allows people and planet to thrive</a:t>
            </a:r>
            <a:endParaRPr sz="1500" dirty="0">
              <a:solidFill>
                <a:srgbClr val="008375"/>
              </a:solidFill>
              <a:latin typeface="Trebuchet MS" panose="020B0703020202090204" pitchFamily="34" charset="0"/>
            </a:endParaRPr>
          </a:p>
        </p:txBody>
      </p:sp>
      <p:sp>
        <p:nvSpPr>
          <p:cNvPr id="136" name="Google Shape;136;p23"/>
          <p:cNvSpPr txBox="1"/>
          <p:nvPr/>
        </p:nvSpPr>
        <p:spPr>
          <a:xfrm>
            <a:off x="6612465" y="3306165"/>
            <a:ext cx="2025268" cy="646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1500" dirty="0">
                <a:solidFill>
                  <a:srgbClr val="008375"/>
                </a:solidFill>
                <a:latin typeface="Trebuchet MS" panose="020B0703020202090204" pitchFamily="34" charset="0"/>
              </a:rPr>
              <a:t>Choosing food that benefits our health</a:t>
            </a:r>
            <a:endParaRPr sz="1500" dirty="0">
              <a:solidFill>
                <a:srgbClr val="008375"/>
              </a:solidFill>
              <a:latin typeface="Trebuchet MS" panose="020B0703020202090204" pitchFamily="34" charset="0"/>
            </a:endParaRPr>
          </a:p>
        </p:txBody>
      </p:sp>
      <p:sp>
        <p:nvSpPr>
          <p:cNvPr id="4" name="Oval 3">
            <a:extLst>
              <a:ext uri="{FF2B5EF4-FFF2-40B4-BE49-F238E27FC236}">
                <a16:creationId xmlns:a16="http://schemas.microsoft.com/office/drawing/2014/main" id="{CBD3F3A4-29A9-BF0A-8E81-017823C45E39}"/>
              </a:ext>
            </a:extLst>
          </p:cNvPr>
          <p:cNvSpPr/>
          <p:nvPr/>
        </p:nvSpPr>
        <p:spPr>
          <a:xfrm>
            <a:off x="506267" y="1548886"/>
            <a:ext cx="1700431" cy="1700431"/>
          </a:xfrm>
          <a:prstGeom prst="ellipse">
            <a:avLst/>
          </a:prstGeom>
          <a:blipFill>
            <a:blip r:embed="rId3"/>
            <a:stretch>
              <a:fillRect/>
            </a:stretch>
          </a:blipFill>
          <a:ln>
            <a:solidFill>
              <a:srgbClr val="00837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4EAA7BE9-4AD7-B8F0-4A01-1A3C2F228125}"/>
              </a:ext>
            </a:extLst>
          </p:cNvPr>
          <p:cNvSpPr/>
          <p:nvPr/>
        </p:nvSpPr>
        <p:spPr>
          <a:xfrm>
            <a:off x="2607210" y="1548887"/>
            <a:ext cx="1700431" cy="1700431"/>
          </a:xfrm>
          <a:prstGeom prst="ellipse">
            <a:avLst/>
          </a:prstGeom>
          <a:blipFill>
            <a:blip r:embed="rId4"/>
            <a:stretch>
              <a:fillRect/>
            </a:stretch>
          </a:blipFill>
          <a:ln>
            <a:solidFill>
              <a:srgbClr val="00837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4CD2FE6C-4A8F-EFF9-E6F0-4EBDF662911B}"/>
              </a:ext>
            </a:extLst>
          </p:cNvPr>
          <p:cNvSpPr/>
          <p:nvPr/>
        </p:nvSpPr>
        <p:spPr>
          <a:xfrm>
            <a:off x="4708153" y="1548888"/>
            <a:ext cx="1700431" cy="1700431"/>
          </a:xfrm>
          <a:prstGeom prst="ellipse">
            <a:avLst/>
          </a:prstGeom>
          <a:blipFill>
            <a:blip r:embed="rId5"/>
            <a:stretch>
              <a:fillRect/>
            </a:stretch>
          </a:blipFill>
          <a:ln>
            <a:solidFill>
              <a:srgbClr val="00837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CF66175C-D7E5-6199-FA46-2D54E58F62EC}"/>
              </a:ext>
            </a:extLst>
          </p:cNvPr>
          <p:cNvSpPr/>
          <p:nvPr/>
        </p:nvSpPr>
        <p:spPr>
          <a:xfrm>
            <a:off x="6809096" y="1548888"/>
            <a:ext cx="1700431" cy="1700431"/>
          </a:xfrm>
          <a:prstGeom prst="ellipse">
            <a:avLst/>
          </a:prstGeom>
          <a:blipFill>
            <a:blip r:embed="rId6"/>
            <a:stretch>
              <a:fillRect/>
            </a:stretch>
          </a:blipFill>
          <a:ln>
            <a:solidFill>
              <a:srgbClr val="00837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3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 grpId="0"/>
      <p:bldP spid="133" grpId="0"/>
      <p:bldP spid="134" grpId="0"/>
      <p:bldP spid="136" grpId="0"/>
      <p:bldP spid="4" grpId="0" animBg="1"/>
      <p:bldP spid="5" grpId="0" animBg="1"/>
      <p:bldP spid="7" grpId="0" animBg="1"/>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4"/>
          <p:cNvSpPr txBox="1">
            <a:spLocks noGrp="1"/>
          </p:cNvSpPr>
          <p:nvPr>
            <p:ph type="title"/>
          </p:nvPr>
        </p:nvSpPr>
        <p:spPr>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sz="3000" b="1" dirty="0"/>
              <a:t>What can you do?</a:t>
            </a:r>
            <a:endParaRPr sz="3000" b="1" dirty="0"/>
          </a:p>
        </p:txBody>
      </p:sp>
      <p:sp>
        <p:nvSpPr>
          <p:cNvPr id="142" name="Google Shape;142;p24"/>
          <p:cNvSpPr txBox="1">
            <a:spLocks noGrp="1"/>
          </p:cNvSpPr>
          <p:nvPr>
            <p:ph type="body" idx="1"/>
          </p:nvPr>
        </p:nvSpPr>
        <p:spPr>
          <a:prstGeom prst="rect">
            <a:avLst/>
          </a:prstGeom>
        </p:spPr>
        <p:txBody>
          <a:bodyPr spcFirstLastPara="1" wrap="square" lIns="91425" tIns="91425" rIns="91425" bIns="91425" anchor="t" anchorCtr="0">
            <a:normAutofit/>
          </a:bodyPr>
          <a:lstStyle/>
          <a:p>
            <a:pPr marL="0" lvl="0" indent="0" algn="ctr" rtl="0">
              <a:spcBef>
                <a:spcPts val="0"/>
              </a:spcBef>
              <a:spcAft>
                <a:spcPts val="0"/>
              </a:spcAft>
              <a:buNone/>
            </a:pPr>
            <a:r>
              <a:rPr lang="en-GB" dirty="0">
                <a:solidFill>
                  <a:schemeClr val="tx2">
                    <a:lumMod val="65000"/>
                    <a:lumOff val="35000"/>
                  </a:schemeClr>
                </a:solidFill>
              </a:rPr>
              <a:t>Have you ever had a vegan dish, knowingly or otherwise?</a:t>
            </a:r>
            <a:endParaRPr dirty="0">
              <a:solidFill>
                <a:schemeClr val="tx2">
                  <a:lumMod val="65000"/>
                  <a:lumOff val="35000"/>
                </a:schemeClr>
              </a:solidFill>
            </a:endParaRPr>
          </a:p>
          <a:p>
            <a:pPr marL="0" lvl="0" indent="0" algn="ctr" rtl="0">
              <a:spcBef>
                <a:spcPts val="1200"/>
              </a:spcBef>
              <a:spcAft>
                <a:spcPts val="0"/>
              </a:spcAft>
              <a:buNone/>
            </a:pPr>
            <a:endParaRPr dirty="0">
              <a:solidFill>
                <a:schemeClr val="tx2">
                  <a:lumMod val="65000"/>
                  <a:lumOff val="35000"/>
                </a:schemeClr>
              </a:solidFill>
            </a:endParaRPr>
          </a:p>
          <a:p>
            <a:pPr marL="0" lvl="0" indent="0" algn="ctr" rtl="0">
              <a:spcBef>
                <a:spcPts val="1200"/>
              </a:spcBef>
              <a:spcAft>
                <a:spcPts val="0"/>
              </a:spcAft>
              <a:buNone/>
            </a:pPr>
            <a:r>
              <a:rPr lang="en-GB" dirty="0">
                <a:solidFill>
                  <a:schemeClr val="tx2">
                    <a:lumMod val="65000"/>
                    <a:lumOff val="35000"/>
                  </a:schemeClr>
                </a:solidFill>
              </a:rPr>
              <a:t>How often do you consider where your food has come from?</a:t>
            </a:r>
            <a:endParaRPr dirty="0">
              <a:solidFill>
                <a:schemeClr val="tx2">
                  <a:lumMod val="65000"/>
                  <a:lumOff val="35000"/>
                </a:schemeClr>
              </a:solidFill>
            </a:endParaRPr>
          </a:p>
          <a:p>
            <a:pPr marL="0" lvl="0" indent="0" algn="ctr" rtl="0">
              <a:spcBef>
                <a:spcPts val="1200"/>
              </a:spcBef>
              <a:spcAft>
                <a:spcPts val="0"/>
              </a:spcAft>
              <a:buNone/>
            </a:pPr>
            <a:endParaRPr dirty="0">
              <a:solidFill>
                <a:schemeClr val="tx2">
                  <a:lumMod val="65000"/>
                  <a:lumOff val="35000"/>
                </a:schemeClr>
              </a:solidFill>
            </a:endParaRPr>
          </a:p>
          <a:p>
            <a:pPr marL="0" lvl="0" indent="0" algn="ctr" rtl="0">
              <a:spcBef>
                <a:spcPts val="1200"/>
              </a:spcBef>
              <a:spcAft>
                <a:spcPts val="1200"/>
              </a:spcAft>
              <a:buNone/>
            </a:pPr>
            <a:r>
              <a:rPr lang="en-GB" dirty="0">
                <a:solidFill>
                  <a:schemeClr val="tx2">
                    <a:lumMod val="65000"/>
                    <a:lumOff val="35000"/>
                  </a:schemeClr>
                </a:solidFill>
              </a:rPr>
              <a:t>Could you swap, even just for once, one of these?</a:t>
            </a:r>
            <a:endParaRPr dirty="0">
              <a:solidFill>
                <a:schemeClr val="tx2">
                  <a:lumMod val="65000"/>
                  <a:lumOff val="35000"/>
                </a:schemeClr>
              </a:solidFill>
            </a:endParaRPr>
          </a:p>
        </p:txBody>
      </p:sp>
      <p:sp>
        <p:nvSpPr>
          <p:cNvPr id="144" name="Google Shape;144;p24"/>
          <p:cNvSpPr txBox="1"/>
          <p:nvPr/>
        </p:nvSpPr>
        <p:spPr>
          <a:xfrm>
            <a:off x="190125" y="3283597"/>
            <a:ext cx="1397400" cy="677078"/>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1600" b="1" dirty="0">
                <a:solidFill>
                  <a:srgbClr val="008375"/>
                </a:solidFill>
                <a:latin typeface="Trebuchet MS" panose="020B0703020202090204" pitchFamily="34" charset="0"/>
              </a:rPr>
              <a:t>Animal burger</a:t>
            </a:r>
            <a:endParaRPr sz="1600" b="1" dirty="0">
              <a:solidFill>
                <a:srgbClr val="008375"/>
              </a:solidFill>
              <a:latin typeface="Trebuchet MS" panose="020B0703020202090204" pitchFamily="34" charset="0"/>
            </a:endParaRPr>
          </a:p>
        </p:txBody>
      </p:sp>
      <p:sp>
        <p:nvSpPr>
          <p:cNvPr id="145" name="Google Shape;145;p24"/>
          <p:cNvSpPr txBox="1"/>
          <p:nvPr/>
        </p:nvSpPr>
        <p:spPr>
          <a:xfrm>
            <a:off x="2854325" y="3353972"/>
            <a:ext cx="1481100" cy="677078"/>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1600" b="1" dirty="0">
                <a:solidFill>
                  <a:srgbClr val="008375"/>
                </a:solidFill>
                <a:latin typeface="Trebuchet MS" panose="020B0703020202090204" pitchFamily="34" charset="0"/>
              </a:rPr>
              <a:t>Plant-based burger</a:t>
            </a:r>
            <a:endParaRPr sz="1600" b="1" dirty="0">
              <a:solidFill>
                <a:srgbClr val="008375"/>
              </a:solidFill>
              <a:latin typeface="Trebuchet MS" panose="020B0703020202090204" pitchFamily="34" charset="0"/>
            </a:endParaRPr>
          </a:p>
        </p:txBody>
      </p:sp>
      <p:sp>
        <p:nvSpPr>
          <p:cNvPr id="147" name="Google Shape;147;p24"/>
          <p:cNvSpPr/>
          <p:nvPr/>
        </p:nvSpPr>
        <p:spPr>
          <a:xfrm>
            <a:off x="1522225" y="3512047"/>
            <a:ext cx="1397400" cy="282000"/>
          </a:xfrm>
          <a:prstGeom prst="rightArrow">
            <a:avLst>
              <a:gd name="adj1" fmla="val 50000"/>
              <a:gd name="adj2" fmla="val 50000"/>
            </a:avLst>
          </a:prstGeom>
          <a:solidFill>
            <a:srgbClr val="008375"/>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48" name="Google Shape;148;p24"/>
          <p:cNvSpPr txBox="1"/>
          <p:nvPr/>
        </p:nvSpPr>
        <p:spPr>
          <a:xfrm>
            <a:off x="5084558" y="3297672"/>
            <a:ext cx="1081800" cy="677078"/>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1600" b="1" dirty="0">
                <a:solidFill>
                  <a:srgbClr val="008375"/>
                </a:solidFill>
                <a:latin typeface="Trebuchet MS" panose="020B0703020202090204" pitchFamily="34" charset="0"/>
              </a:rPr>
              <a:t>Cow’s milk</a:t>
            </a:r>
            <a:endParaRPr sz="1600" b="1" dirty="0">
              <a:solidFill>
                <a:srgbClr val="008375"/>
              </a:solidFill>
              <a:latin typeface="Trebuchet MS" panose="020B0703020202090204" pitchFamily="34" charset="0"/>
            </a:endParaRPr>
          </a:p>
        </p:txBody>
      </p:sp>
      <p:sp>
        <p:nvSpPr>
          <p:cNvPr id="149" name="Google Shape;149;p24"/>
          <p:cNvSpPr txBox="1"/>
          <p:nvPr/>
        </p:nvSpPr>
        <p:spPr>
          <a:xfrm>
            <a:off x="7400500" y="3297672"/>
            <a:ext cx="1481100" cy="677078"/>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1600" b="1" dirty="0">
                <a:solidFill>
                  <a:srgbClr val="008375"/>
                </a:solidFill>
                <a:latin typeface="Trebuchet MS" panose="020B0703020202090204" pitchFamily="34" charset="0"/>
              </a:rPr>
              <a:t>Plant-based milk</a:t>
            </a:r>
            <a:endParaRPr sz="1600" b="1" dirty="0">
              <a:solidFill>
                <a:srgbClr val="008375"/>
              </a:solidFill>
              <a:latin typeface="Trebuchet MS" panose="020B0703020202090204" pitchFamily="34" charset="0"/>
            </a:endParaRPr>
          </a:p>
        </p:txBody>
      </p:sp>
      <p:sp>
        <p:nvSpPr>
          <p:cNvPr id="150" name="Google Shape;150;p24"/>
          <p:cNvSpPr/>
          <p:nvPr/>
        </p:nvSpPr>
        <p:spPr>
          <a:xfrm>
            <a:off x="6068400" y="3512047"/>
            <a:ext cx="1397400" cy="282000"/>
          </a:xfrm>
          <a:prstGeom prst="rightArrow">
            <a:avLst>
              <a:gd name="adj1" fmla="val 50000"/>
              <a:gd name="adj2" fmla="val 50000"/>
            </a:avLst>
          </a:prstGeom>
          <a:solidFill>
            <a:srgbClr val="008375"/>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2">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4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4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4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4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49"/>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p25"/>
          <p:cNvSpPr txBox="1">
            <a:spLocks noGrp="1"/>
          </p:cNvSpPr>
          <p:nvPr>
            <p:ph type="subTitle" idx="1"/>
          </p:nvPr>
        </p:nvSpPr>
        <p:spPr>
          <a:xfrm>
            <a:off x="311700" y="388075"/>
            <a:ext cx="8520600" cy="668100"/>
          </a:xfrm>
          <a:prstGeom prst="rect">
            <a:avLst/>
          </a:prstGeom>
        </p:spPr>
        <p:txBody>
          <a:bodyPr spcFirstLastPara="1" wrap="square" lIns="91425" tIns="91425" rIns="91425" bIns="91425" anchor="t" anchorCtr="0">
            <a:noAutofit/>
          </a:bodyPr>
          <a:lstStyle/>
          <a:p>
            <a:pPr marL="0" lvl="0" indent="0" rtl="0">
              <a:spcBef>
                <a:spcPts val="0"/>
              </a:spcBef>
              <a:spcAft>
                <a:spcPts val="0"/>
              </a:spcAft>
              <a:buSzPts val="523"/>
              <a:buNone/>
            </a:pPr>
            <a:r>
              <a:rPr lang="en-GB" sz="2700" b="1" dirty="0">
                <a:solidFill>
                  <a:srgbClr val="008375"/>
                </a:solidFill>
                <a:highlight>
                  <a:srgbClr val="FFFFFF"/>
                </a:highlight>
              </a:rPr>
              <a:t>What is one change you could act upon this week?</a:t>
            </a:r>
            <a:endParaRPr sz="2700" b="1" dirty="0">
              <a:solidFill>
                <a:srgbClr val="008375"/>
              </a:solidFill>
              <a:highlight>
                <a:srgbClr val="FFFFFF"/>
              </a:highlight>
            </a:endParaRPr>
          </a:p>
        </p:txBody>
      </p:sp>
      <p:sp>
        <p:nvSpPr>
          <p:cNvPr id="156" name="Google Shape;156;p25"/>
          <p:cNvSpPr txBox="1"/>
          <p:nvPr/>
        </p:nvSpPr>
        <p:spPr>
          <a:xfrm>
            <a:off x="5604722" y="1317855"/>
            <a:ext cx="2992850" cy="554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2400" i="1" dirty="0">
                <a:solidFill>
                  <a:srgbClr val="008375"/>
                </a:solidFill>
              </a:rPr>
              <a:t>Benjamin Zephaniah</a:t>
            </a:r>
            <a:endParaRPr sz="2400" i="1" dirty="0">
              <a:solidFill>
                <a:srgbClr val="008375"/>
              </a:solidFill>
            </a:endParaRPr>
          </a:p>
        </p:txBody>
      </p:sp>
      <p:pic>
        <p:nvPicPr>
          <p:cNvPr id="157" name="Google Shape;157;p25"/>
          <p:cNvPicPr preferRelativeResize="0"/>
          <p:nvPr/>
        </p:nvPicPr>
        <p:blipFill>
          <a:blip r:embed="rId3">
            <a:alphaModFix/>
          </a:blip>
          <a:stretch>
            <a:fillRect/>
          </a:stretch>
        </p:blipFill>
        <p:spPr>
          <a:xfrm>
            <a:off x="5604722" y="1948983"/>
            <a:ext cx="2992850" cy="1795704"/>
          </a:xfrm>
          <a:prstGeom prst="rect">
            <a:avLst/>
          </a:prstGeom>
          <a:noFill/>
          <a:ln>
            <a:noFill/>
          </a:ln>
        </p:spPr>
      </p:pic>
      <p:sp>
        <p:nvSpPr>
          <p:cNvPr id="158" name="Google Shape;158;p25"/>
          <p:cNvSpPr/>
          <p:nvPr/>
        </p:nvSpPr>
        <p:spPr>
          <a:xfrm>
            <a:off x="505597" y="1649335"/>
            <a:ext cx="4779600" cy="2407500"/>
          </a:xfrm>
          <a:prstGeom prst="wedgeRoundRectCallout">
            <a:avLst>
              <a:gd name="adj1" fmla="val 87343"/>
              <a:gd name="adj2" fmla="val 9021"/>
              <a:gd name="adj3" fmla="val 0"/>
            </a:avLst>
          </a:prstGeom>
          <a:solidFill>
            <a:srgbClr val="008375"/>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GB" sz="2663" i="1" dirty="0">
                <a:solidFill>
                  <a:schemeClr val="bg1"/>
                </a:solidFill>
              </a:rPr>
              <a:t>"Being vegan… is simply me, trying to do the least harm and the </a:t>
            </a:r>
            <a:r>
              <a:rPr lang="en-GB" sz="2663" i="1">
                <a:solidFill>
                  <a:schemeClr val="bg1"/>
                </a:solidFill>
              </a:rPr>
              <a:t>most good."</a:t>
            </a:r>
            <a:endParaRPr sz="1800" dirty="0">
              <a:solidFill>
                <a:schemeClr val="bg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pic>
        <p:nvPicPr>
          <p:cNvPr id="164" name="Google Shape;164;p26" descr="The Vegan Society celebrates the vegan movement with renowned poet, musician and Vegan Society ambassador, Benjamin Zephaniah.&#10;&#10;Go vegan today! www.vegansociety.com/pledge&#10;&#10;Love the Life - Written and performed by Benjamin Zephaniah. Music by The Sea.&#10;&#10;© The Vegan Society, 2017" title="Love the Life - Benjamin Zephaniah">
            <a:hlinkClick r:id="rId3"/>
          </p:cNvPr>
          <p:cNvPicPr preferRelativeResize="0"/>
          <p:nvPr/>
        </p:nvPicPr>
        <p:blipFill>
          <a:blip r:embed="rId4">
            <a:alphaModFix/>
          </a:blip>
          <a:stretch>
            <a:fillRect/>
          </a:stretch>
        </p:blipFill>
        <p:spPr>
          <a:xfrm>
            <a:off x="1335462" y="664109"/>
            <a:ext cx="6473075" cy="3641100"/>
          </a:xfrm>
          <a:prstGeom prst="rect">
            <a:avLst/>
          </a:prstGeom>
          <a:noFill/>
          <a:ln>
            <a:noFill/>
          </a:ln>
        </p:spPr>
      </p:pic>
      <p:sp>
        <p:nvSpPr>
          <p:cNvPr id="4" name="Google Shape;141;p24">
            <a:extLst>
              <a:ext uri="{FF2B5EF4-FFF2-40B4-BE49-F238E27FC236}">
                <a16:creationId xmlns:a16="http://schemas.microsoft.com/office/drawing/2014/main" id="{A9015E5B-A0FC-5E67-F6E6-ABEA8EA20AEF}"/>
              </a:ext>
            </a:extLst>
          </p:cNvPr>
          <p:cNvSpPr txBox="1">
            <a:spLocks noGrp="1"/>
          </p:cNvSpPr>
          <p:nvPr>
            <p:ph type="title"/>
          </p:nvPr>
        </p:nvSpPr>
        <p:spPr>
          <a:xfrm>
            <a:off x="0" y="96680"/>
            <a:ext cx="914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sz="1600" dirty="0"/>
              <a:t>Play on exit</a:t>
            </a:r>
            <a:endParaRPr sz="16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0" y="1637203"/>
            <a:ext cx="9144000" cy="2052600"/>
          </a:xfrm>
          <a:prstGeom prst="rect">
            <a:avLst/>
          </a:prstGeom>
        </p:spPr>
        <p:txBody>
          <a:bodyPr spcFirstLastPara="1" wrap="square" lIns="91425" tIns="91425" rIns="91425" bIns="91425" anchor="b" anchorCtr="0">
            <a:normAutofit fontScale="90000"/>
          </a:bodyPr>
          <a:lstStyle/>
          <a:p>
            <a:pPr marL="0" lvl="0" indent="0" algn="ctr" rtl="0">
              <a:lnSpc>
                <a:spcPct val="100000"/>
              </a:lnSpc>
              <a:spcBef>
                <a:spcPts val="0"/>
              </a:spcBef>
              <a:spcAft>
                <a:spcPts val="0"/>
              </a:spcAft>
              <a:buNone/>
            </a:pPr>
            <a:r>
              <a:rPr lang="en-GB" sz="5700" b="1" dirty="0"/>
              <a:t>Happy</a:t>
            </a:r>
            <a:endParaRPr sz="5700" b="1" dirty="0"/>
          </a:p>
          <a:p>
            <a:pPr marL="0" lvl="0" indent="0" algn="ctr" rtl="0">
              <a:lnSpc>
                <a:spcPct val="100000"/>
              </a:lnSpc>
              <a:spcBef>
                <a:spcPts val="0"/>
              </a:spcBef>
              <a:spcAft>
                <a:spcPts val="0"/>
              </a:spcAft>
              <a:buNone/>
            </a:pPr>
            <a:r>
              <a:rPr lang="en-GB" sz="5700" b="1" dirty="0"/>
              <a:t>World Vegan Day!</a:t>
            </a:r>
            <a:endParaRPr sz="5700" b="1" dirty="0"/>
          </a:p>
          <a:p>
            <a:pPr marL="0" lvl="0" indent="0" algn="ctr" rtl="0">
              <a:spcBef>
                <a:spcPts val="0"/>
              </a:spcBef>
              <a:spcAft>
                <a:spcPts val="0"/>
              </a:spcAft>
              <a:buNone/>
            </a:pPr>
            <a:endParaRPr dirty="0"/>
          </a:p>
          <a:p>
            <a:pPr marL="0" lvl="0" indent="0" algn="ctr" rtl="0">
              <a:spcBef>
                <a:spcPts val="0"/>
              </a:spcBef>
              <a:spcAft>
                <a:spcPts val="0"/>
              </a:spcAft>
              <a:buNone/>
            </a:pPr>
            <a:r>
              <a:rPr lang="en-GB" sz="4000" i="1" dirty="0"/>
              <a:t>1st November</a:t>
            </a:r>
            <a:endParaRPr sz="4000" i="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Google Shape;65;p15"/>
          <p:cNvSpPr txBox="1">
            <a:spLocks noGrp="1"/>
          </p:cNvSpPr>
          <p:nvPr>
            <p:ph type="title"/>
          </p:nvPr>
        </p:nvSpPr>
        <p:spPr>
          <a:xfrm>
            <a:off x="-1" y="315673"/>
            <a:ext cx="9144000" cy="694946"/>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sz="3000" b="1" dirty="0"/>
              <a:t>What is a vegan?</a:t>
            </a:r>
            <a:endParaRPr sz="3000" b="1" dirty="0"/>
          </a:p>
        </p:txBody>
      </p:sp>
      <p:sp>
        <p:nvSpPr>
          <p:cNvPr id="66" name="Google Shape;66;p15"/>
          <p:cNvSpPr txBox="1">
            <a:spLocks noGrp="1"/>
          </p:cNvSpPr>
          <p:nvPr>
            <p:ph type="body" idx="1"/>
          </p:nvPr>
        </p:nvSpPr>
        <p:spPr>
          <a:xfrm>
            <a:off x="3391563" y="3616686"/>
            <a:ext cx="2360873" cy="981200"/>
          </a:xfrm>
          <a:prstGeom prst="rect">
            <a:avLst/>
          </a:prstGeom>
        </p:spPr>
        <p:txBody>
          <a:bodyPr spcFirstLastPara="1" wrap="square" lIns="91425" tIns="91425" rIns="91425" bIns="91425" anchor="t" anchorCtr="0">
            <a:noAutofit/>
          </a:bodyPr>
          <a:lstStyle/>
          <a:p>
            <a:pPr marL="0" lvl="0" indent="0" algn="ctr" rtl="0">
              <a:lnSpc>
                <a:spcPct val="100000"/>
              </a:lnSpc>
              <a:spcBef>
                <a:spcPts val="0"/>
              </a:spcBef>
              <a:spcAft>
                <a:spcPts val="1200"/>
              </a:spcAft>
              <a:buNone/>
            </a:pPr>
            <a:r>
              <a:rPr lang="en-GB" sz="1500" dirty="0">
                <a:solidFill>
                  <a:srgbClr val="008375"/>
                </a:solidFill>
              </a:rPr>
              <a:t>Someone who chooses a lifestyle that does not harm animals </a:t>
            </a:r>
            <a:endParaRPr sz="1500" dirty="0">
              <a:solidFill>
                <a:srgbClr val="008375"/>
              </a:solidFill>
            </a:endParaRPr>
          </a:p>
        </p:txBody>
      </p:sp>
      <p:sp>
        <p:nvSpPr>
          <p:cNvPr id="71" name="Google Shape;71;p15"/>
          <p:cNvSpPr txBox="1">
            <a:spLocks noGrp="1"/>
          </p:cNvSpPr>
          <p:nvPr>
            <p:ph type="body" idx="4294967295"/>
          </p:nvPr>
        </p:nvSpPr>
        <p:spPr>
          <a:xfrm>
            <a:off x="6154284" y="3653506"/>
            <a:ext cx="2419350" cy="820284"/>
          </a:xfrm>
          <a:prstGeom prst="rect">
            <a:avLst/>
          </a:prstGeom>
        </p:spPr>
        <p:txBody>
          <a:bodyPr spcFirstLastPara="1" wrap="square" lIns="91425" tIns="91425" rIns="91425" bIns="91425" anchor="t" anchorCtr="0">
            <a:normAutofit/>
          </a:bodyPr>
          <a:lstStyle/>
          <a:p>
            <a:pPr marL="0" lvl="0" indent="0" algn="ctr" rtl="0">
              <a:spcBef>
                <a:spcPts val="0"/>
              </a:spcBef>
              <a:spcAft>
                <a:spcPts val="1200"/>
              </a:spcAft>
              <a:buNone/>
            </a:pPr>
            <a:r>
              <a:rPr lang="en-GB" sz="1500" i="1" dirty="0">
                <a:solidFill>
                  <a:srgbClr val="008375"/>
                </a:solidFill>
              </a:rPr>
              <a:t>Religion or </a:t>
            </a:r>
            <a:r>
              <a:rPr lang="en-GB" sz="1500" b="1" i="1" dirty="0">
                <a:solidFill>
                  <a:srgbClr val="008375"/>
                </a:solidFill>
              </a:rPr>
              <a:t>belief</a:t>
            </a:r>
            <a:endParaRPr sz="1500" b="1" i="1" dirty="0">
              <a:solidFill>
                <a:srgbClr val="008375"/>
              </a:solidFill>
            </a:endParaRPr>
          </a:p>
        </p:txBody>
      </p:sp>
      <p:sp>
        <p:nvSpPr>
          <p:cNvPr id="69" name="Google Shape;69;p15"/>
          <p:cNvSpPr txBox="1"/>
          <p:nvPr/>
        </p:nvSpPr>
        <p:spPr>
          <a:xfrm>
            <a:off x="425677" y="3591779"/>
            <a:ext cx="2557252" cy="800189"/>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1200"/>
              </a:spcAft>
              <a:buNone/>
            </a:pPr>
            <a:r>
              <a:rPr lang="en-GB" sz="1500" dirty="0">
                <a:solidFill>
                  <a:srgbClr val="008375"/>
                </a:solidFill>
                <a:latin typeface="Trebuchet MS" panose="020B0703020202090204" pitchFamily="34" charset="0"/>
              </a:rPr>
              <a:t>Someone who chooses to eat a plant-based diet</a:t>
            </a:r>
            <a:endParaRPr sz="1500" dirty="0">
              <a:solidFill>
                <a:srgbClr val="008375"/>
              </a:solidFill>
              <a:latin typeface="Trebuchet MS" panose="020B0703020202090204" pitchFamily="34" charset="0"/>
            </a:endParaRPr>
          </a:p>
        </p:txBody>
      </p:sp>
      <p:sp>
        <p:nvSpPr>
          <p:cNvPr id="2" name="Oval 1">
            <a:extLst>
              <a:ext uri="{FF2B5EF4-FFF2-40B4-BE49-F238E27FC236}">
                <a16:creationId xmlns:a16="http://schemas.microsoft.com/office/drawing/2014/main" id="{B061E247-774B-2CE0-ECD2-BEB1A68BF067}"/>
              </a:ext>
            </a:extLst>
          </p:cNvPr>
          <p:cNvSpPr/>
          <p:nvPr/>
        </p:nvSpPr>
        <p:spPr>
          <a:xfrm>
            <a:off x="523867" y="1151626"/>
            <a:ext cx="2360873" cy="2360873"/>
          </a:xfrm>
          <a:prstGeom prst="ellipse">
            <a:avLst/>
          </a:prstGeom>
          <a:blipFill>
            <a:blip r:embed="rId3"/>
            <a:stretch>
              <a:fillRect/>
            </a:stretch>
          </a:blipFill>
          <a:ln>
            <a:solidFill>
              <a:srgbClr val="00837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E7130E09-41E0-740C-4C20-E17136328AA2}"/>
              </a:ext>
            </a:extLst>
          </p:cNvPr>
          <p:cNvSpPr/>
          <p:nvPr/>
        </p:nvSpPr>
        <p:spPr>
          <a:xfrm>
            <a:off x="3353695" y="1154348"/>
            <a:ext cx="2360873" cy="2360873"/>
          </a:xfrm>
          <a:prstGeom prst="ellipse">
            <a:avLst/>
          </a:prstGeom>
          <a:blipFill>
            <a:blip r:embed="rId4"/>
            <a:stretch>
              <a:fillRect/>
            </a:stretch>
          </a:blipFill>
          <a:ln>
            <a:solidFill>
              <a:srgbClr val="00837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63DC2EF8-2F52-7A50-AFDA-D21583A57098}"/>
              </a:ext>
            </a:extLst>
          </p:cNvPr>
          <p:cNvSpPr/>
          <p:nvPr/>
        </p:nvSpPr>
        <p:spPr>
          <a:xfrm>
            <a:off x="6183523" y="1151626"/>
            <a:ext cx="2360873" cy="2360873"/>
          </a:xfrm>
          <a:prstGeom prst="ellipse">
            <a:avLst/>
          </a:prstGeom>
          <a:blipFill>
            <a:blip r:embed="rId5"/>
            <a:stretch>
              <a:fillRect/>
            </a:stretch>
          </a:blipFill>
          <a:ln>
            <a:solidFill>
              <a:srgbClr val="00837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6">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build="p"/>
      <p:bldP spid="71" grpId="0" build="p"/>
      <p:bldP spid="69" grpId="0"/>
      <p:bldP spid="2" grpId="0" animBg="1"/>
      <p:bldP spid="3" grpId="0" animBg="1"/>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5"/>
        <p:cNvGrpSpPr/>
        <p:nvPr/>
      </p:nvGrpSpPr>
      <p:grpSpPr>
        <a:xfrm>
          <a:off x="0" y="0"/>
          <a:ext cx="0" cy="0"/>
          <a:chOff x="0" y="0"/>
          <a:chExt cx="0" cy="0"/>
        </a:xfrm>
      </p:grpSpPr>
      <p:pic>
        <p:nvPicPr>
          <p:cNvPr id="76" name="Google Shape;76;p16"/>
          <p:cNvPicPr preferRelativeResize="0"/>
          <p:nvPr/>
        </p:nvPicPr>
        <p:blipFill>
          <a:blip r:embed="rId3">
            <a:alphaModFix/>
          </a:blip>
          <a:stretch>
            <a:fillRect/>
          </a:stretch>
        </p:blipFill>
        <p:spPr>
          <a:xfrm>
            <a:off x="453736" y="2005173"/>
            <a:ext cx="3218875" cy="2124453"/>
          </a:xfrm>
          <a:prstGeom prst="rect">
            <a:avLst/>
          </a:prstGeom>
          <a:noFill/>
          <a:ln>
            <a:noFill/>
          </a:ln>
        </p:spPr>
      </p:pic>
      <p:sp>
        <p:nvSpPr>
          <p:cNvPr id="79" name="Google Shape;79;p16"/>
          <p:cNvSpPr txBox="1">
            <a:spLocks noGrp="1"/>
          </p:cNvSpPr>
          <p:nvPr>
            <p:ph type="title"/>
          </p:nvPr>
        </p:nvSpPr>
        <p:spPr>
          <a:xfrm>
            <a:off x="311700" y="2777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sz="3000" b="1" dirty="0"/>
              <a:t>Why do people choose to be vegan?</a:t>
            </a:r>
            <a:endParaRPr sz="3000" b="1" dirty="0"/>
          </a:p>
        </p:txBody>
      </p:sp>
      <p:sp>
        <p:nvSpPr>
          <p:cNvPr id="80" name="Google Shape;80;p16"/>
          <p:cNvSpPr txBox="1"/>
          <p:nvPr/>
        </p:nvSpPr>
        <p:spPr>
          <a:xfrm>
            <a:off x="453735" y="1336171"/>
            <a:ext cx="3218876" cy="52319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2200" i="1" dirty="0">
                <a:solidFill>
                  <a:srgbClr val="008375"/>
                </a:solidFill>
                <a:latin typeface="Trebuchet MS" panose="020B0703020202090204" pitchFamily="34" charset="0"/>
                <a:ea typeface="Bebas Neue"/>
                <a:cs typeface="Bebas Neue"/>
                <a:sym typeface="Bebas Neue"/>
              </a:rPr>
              <a:t>Sarah’s story</a:t>
            </a:r>
            <a:endParaRPr sz="2200" i="1" dirty="0">
              <a:solidFill>
                <a:srgbClr val="008375"/>
              </a:solidFill>
              <a:latin typeface="Trebuchet MS" panose="020B0703020202090204" pitchFamily="34" charset="0"/>
              <a:ea typeface="Bebas Neue"/>
              <a:cs typeface="Bebas Neue"/>
              <a:sym typeface="Bebas Neue"/>
            </a:endParaRPr>
          </a:p>
        </p:txBody>
      </p:sp>
      <p:sp>
        <p:nvSpPr>
          <p:cNvPr id="2" name="Google Shape;69;p15">
            <a:extLst>
              <a:ext uri="{FF2B5EF4-FFF2-40B4-BE49-F238E27FC236}">
                <a16:creationId xmlns:a16="http://schemas.microsoft.com/office/drawing/2014/main" id="{53EC969F-80A3-48AC-D9D3-9415FCD86E6F}"/>
              </a:ext>
            </a:extLst>
          </p:cNvPr>
          <p:cNvSpPr txBox="1"/>
          <p:nvPr/>
        </p:nvSpPr>
        <p:spPr>
          <a:xfrm>
            <a:off x="3866084" y="1336171"/>
            <a:ext cx="4966216" cy="3462456"/>
          </a:xfrm>
          <a:prstGeom prst="rect">
            <a:avLst/>
          </a:prstGeom>
          <a:noFill/>
          <a:ln>
            <a:noFill/>
          </a:ln>
        </p:spPr>
        <p:txBody>
          <a:bodyPr spcFirstLastPara="1" wrap="square" lIns="91425" tIns="91425" rIns="91425" bIns="91425" anchor="t" anchorCtr="0">
            <a:spAutoFit/>
          </a:bodyPr>
          <a:lstStyle/>
          <a:p>
            <a:pPr lvl="0">
              <a:spcAft>
                <a:spcPts val="1200"/>
              </a:spcAft>
            </a:pPr>
            <a:r>
              <a:rPr lang="en-GB" sz="1400" dirty="0">
                <a:solidFill>
                  <a:schemeClr val="tx2">
                    <a:lumMod val="65000"/>
                    <a:lumOff val="35000"/>
                  </a:schemeClr>
                </a:solidFill>
                <a:latin typeface="Trebuchet MS" panose="020B0703020202090204" pitchFamily="34" charset="0"/>
              </a:rPr>
              <a:t>During Christmas 2019 I began watching YouTube videos about why people go vegan. I was shocked to discover the environmental costs of the meat and dairy industries, as well as the horrific ways in which animals are treated.</a:t>
            </a:r>
          </a:p>
          <a:p>
            <a:pPr lvl="0">
              <a:spcAft>
                <a:spcPts val="1200"/>
              </a:spcAft>
            </a:pPr>
            <a:r>
              <a:rPr lang="en-GB" sz="1400" dirty="0">
                <a:solidFill>
                  <a:schemeClr val="tx2">
                    <a:lumMod val="65000"/>
                    <a:lumOff val="35000"/>
                  </a:schemeClr>
                </a:solidFill>
                <a:latin typeface="Trebuchet MS" panose="020B0703020202090204" pitchFamily="34" charset="0"/>
              </a:rPr>
              <a:t>My parents didn’t immediately agree to me going vegan, so over a few months I tried to veganise as many snacks and meals as possible, while pointing out vegan products in supermarkets and ordering vegan meals at restaurants to show them that it really isn’t that hard. I also began to substitute my shower products and clothing to vegan versions. My parents then agreed that I could be vegan, and it’s one of the best decisions I’ve ever made.</a:t>
            </a:r>
          </a:p>
          <a:p>
            <a:pPr lvl="0">
              <a:spcAft>
                <a:spcPts val="1200"/>
              </a:spcAft>
            </a:pPr>
            <a:endParaRPr sz="1500" dirty="0">
              <a:solidFill>
                <a:schemeClr val="tx2">
                  <a:lumMod val="65000"/>
                  <a:lumOff val="35000"/>
                </a:schemeClr>
              </a:solidFill>
              <a:latin typeface="Trebuchet MS" panose="020B070302020209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pic>
        <p:nvPicPr>
          <p:cNvPr id="85" name="Google Shape;85;p17"/>
          <p:cNvPicPr preferRelativeResize="0"/>
          <p:nvPr/>
        </p:nvPicPr>
        <p:blipFill>
          <a:blip r:embed="rId3">
            <a:alphaModFix/>
          </a:blip>
          <a:stretch>
            <a:fillRect/>
          </a:stretch>
        </p:blipFill>
        <p:spPr>
          <a:xfrm>
            <a:off x="406066" y="1758533"/>
            <a:ext cx="3218875" cy="2124450"/>
          </a:xfrm>
          <a:prstGeom prst="rect">
            <a:avLst/>
          </a:prstGeom>
          <a:noFill/>
          <a:ln>
            <a:noFill/>
          </a:ln>
        </p:spPr>
      </p:pic>
      <p:sp>
        <p:nvSpPr>
          <p:cNvPr id="2" name="Google Shape;80;p16">
            <a:extLst>
              <a:ext uri="{FF2B5EF4-FFF2-40B4-BE49-F238E27FC236}">
                <a16:creationId xmlns:a16="http://schemas.microsoft.com/office/drawing/2014/main" id="{88B71CFE-5072-CDC4-D6DB-56C0457009C2}"/>
              </a:ext>
            </a:extLst>
          </p:cNvPr>
          <p:cNvSpPr txBox="1"/>
          <p:nvPr/>
        </p:nvSpPr>
        <p:spPr>
          <a:xfrm>
            <a:off x="213096" y="1056800"/>
            <a:ext cx="3526973" cy="538579"/>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2200" i="1" dirty="0">
                <a:solidFill>
                  <a:srgbClr val="008375"/>
                </a:solidFill>
                <a:latin typeface="Trebuchet MS" panose="020B0703020202090204" pitchFamily="34" charset="0"/>
                <a:ea typeface="Bebas Neue"/>
                <a:cs typeface="Bebas Neue"/>
                <a:sym typeface="Bebas Neue"/>
              </a:rPr>
              <a:t>Dylan and Liam’s stories</a:t>
            </a:r>
            <a:endParaRPr sz="2200" i="1" dirty="0">
              <a:solidFill>
                <a:srgbClr val="008375"/>
              </a:solidFill>
              <a:latin typeface="Trebuchet MS" panose="020B0703020202090204" pitchFamily="34" charset="0"/>
              <a:ea typeface="Bebas Neue"/>
              <a:cs typeface="Bebas Neue"/>
              <a:sym typeface="Bebas Neue"/>
            </a:endParaRPr>
          </a:p>
        </p:txBody>
      </p:sp>
      <p:sp>
        <p:nvSpPr>
          <p:cNvPr id="3" name="Google Shape;69;p15">
            <a:extLst>
              <a:ext uri="{FF2B5EF4-FFF2-40B4-BE49-F238E27FC236}">
                <a16:creationId xmlns:a16="http://schemas.microsoft.com/office/drawing/2014/main" id="{9311022B-4388-F62B-FF05-1964BF385DF9}"/>
              </a:ext>
            </a:extLst>
          </p:cNvPr>
          <p:cNvSpPr txBox="1"/>
          <p:nvPr/>
        </p:nvSpPr>
        <p:spPr>
          <a:xfrm>
            <a:off x="3855198" y="951030"/>
            <a:ext cx="4966216" cy="3739455"/>
          </a:xfrm>
          <a:prstGeom prst="rect">
            <a:avLst/>
          </a:prstGeom>
          <a:noFill/>
          <a:ln>
            <a:noFill/>
          </a:ln>
        </p:spPr>
        <p:txBody>
          <a:bodyPr spcFirstLastPara="1" wrap="square" lIns="91425" tIns="91425" rIns="91425" bIns="91425" anchor="t" anchorCtr="0">
            <a:spAutoFit/>
          </a:bodyPr>
          <a:lstStyle/>
          <a:p>
            <a:pPr lvl="0">
              <a:spcAft>
                <a:spcPts val="1200"/>
              </a:spcAft>
            </a:pPr>
            <a:r>
              <a:rPr lang="en-GB" sz="1400" b="1" dirty="0">
                <a:solidFill>
                  <a:srgbClr val="008375"/>
                </a:solidFill>
                <a:latin typeface="Trebuchet MS" panose="020B0703020202090204" pitchFamily="34" charset="0"/>
              </a:rPr>
              <a:t>Dylan (aged 17): </a:t>
            </a:r>
            <a:r>
              <a:rPr lang="en-GB" sz="1400" dirty="0">
                <a:solidFill>
                  <a:schemeClr val="tx2">
                    <a:lumMod val="65000"/>
                    <a:lumOff val="35000"/>
                  </a:schemeClr>
                </a:solidFill>
                <a:latin typeface="Trebuchet MS" panose="020B0703020202090204" pitchFamily="34" charset="0"/>
              </a:rPr>
              <a:t>My brother Liam and I have been vegetarian since birth. One day when I was eating eggs I started to wonder if animals were harmed in the egg industry, and which other animals were harmed for food I ate. I set a date to go fully vegan: 1 January 2017. Veganism to me means avoiding cruelty towards animals as far as possible. It means doing my part to save innocent lives.</a:t>
            </a:r>
          </a:p>
          <a:p>
            <a:r>
              <a:rPr lang="en-GB" sz="1400" dirty="0">
                <a:solidFill>
                  <a:srgbClr val="008375"/>
                </a:solidFill>
                <a:latin typeface="Trebuchet MS" panose="020B0703020202090204" pitchFamily="34" charset="0"/>
              </a:rPr>
              <a:t>Liam (aged 15): </a:t>
            </a:r>
            <a:r>
              <a:rPr lang="en-GB" sz="1400" dirty="0">
                <a:solidFill>
                  <a:schemeClr val="tx2">
                    <a:lumMod val="65000"/>
                    <a:lumOff val="35000"/>
                  </a:schemeClr>
                </a:solidFill>
                <a:latin typeface="Trebuchet MS" panose="020B0703020202090204" pitchFamily="34" charset="0"/>
              </a:rPr>
              <a:t>I went vegan after my brother did. I realised that all cruel foods have vegan substitutes, and I didn’t need to drink cow’s milk. Cow’s milk is for cows!</a:t>
            </a:r>
          </a:p>
          <a:p>
            <a:r>
              <a:rPr lang="en-GB" sz="1400" dirty="0">
                <a:solidFill>
                  <a:schemeClr val="tx2">
                    <a:lumMod val="65000"/>
                    <a:lumOff val="35000"/>
                  </a:schemeClr>
                </a:solidFill>
                <a:latin typeface="Trebuchet MS" panose="020B0703020202090204" pitchFamily="34" charset="0"/>
              </a:rPr>
              <a:t>Since going vegan, I’m still healthy and I don’t need to think about eating immoral foods. My favourite foods include Thai green curry and tofu in black bean sauce.</a:t>
            </a:r>
          </a:p>
          <a:p>
            <a:pPr lvl="0">
              <a:spcAft>
                <a:spcPts val="1200"/>
              </a:spcAft>
            </a:pPr>
            <a:endParaRPr sz="1500" dirty="0">
              <a:solidFill>
                <a:schemeClr val="tx2">
                  <a:lumMod val="65000"/>
                  <a:lumOff val="35000"/>
                </a:schemeClr>
              </a:solidFill>
              <a:latin typeface="Trebuchet MS" panose="020B070302020209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93" name="Google Shape;93;p18"/>
          <p:cNvSpPr txBox="1">
            <a:spLocks noGrp="1"/>
          </p:cNvSpPr>
          <p:nvPr>
            <p:ph type="ctrTitle"/>
          </p:nvPr>
        </p:nvSpPr>
        <p:spPr>
          <a:xfrm>
            <a:off x="311700" y="133950"/>
            <a:ext cx="8520600" cy="857100"/>
          </a:xfrm>
          <a:prstGeom prst="rect">
            <a:avLst/>
          </a:prstGeom>
        </p:spPr>
        <p:txBody>
          <a:bodyPr spcFirstLastPara="1" wrap="square" lIns="91425" tIns="91425" rIns="91425" bIns="91425" anchor="b" anchorCtr="0">
            <a:normAutofit/>
          </a:bodyPr>
          <a:lstStyle/>
          <a:p>
            <a:pPr marL="0" lvl="0" indent="0" algn="ctr" rtl="0">
              <a:spcBef>
                <a:spcPts val="0"/>
              </a:spcBef>
              <a:spcAft>
                <a:spcPts val="0"/>
              </a:spcAft>
              <a:buNone/>
            </a:pPr>
            <a:r>
              <a:rPr lang="en-GB" sz="4200" b="1" dirty="0"/>
              <a:t>True or false?</a:t>
            </a:r>
            <a:endParaRPr sz="4200" b="1" dirty="0"/>
          </a:p>
        </p:txBody>
      </p:sp>
      <p:sp>
        <p:nvSpPr>
          <p:cNvPr id="94" name="Google Shape;94;p18"/>
          <p:cNvSpPr txBox="1">
            <a:spLocks noGrp="1"/>
          </p:cNvSpPr>
          <p:nvPr>
            <p:ph type="subTitle" idx="1"/>
          </p:nvPr>
        </p:nvSpPr>
        <p:spPr>
          <a:xfrm>
            <a:off x="311700" y="2180277"/>
            <a:ext cx="8520600" cy="792600"/>
          </a:xfrm>
          <a:prstGeom prst="rect">
            <a:avLst/>
          </a:prstGeom>
        </p:spPr>
        <p:txBody>
          <a:bodyPr spcFirstLastPara="1" wrap="square" lIns="91425" tIns="91425" rIns="91425" bIns="91425" anchor="t" anchorCtr="0">
            <a:normAutofit/>
          </a:bodyPr>
          <a:lstStyle/>
          <a:p>
            <a:pPr marL="0" lvl="0" indent="0" algn="ctr" rtl="0">
              <a:spcBef>
                <a:spcPts val="0"/>
              </a:spcBef>
              <a:spcAft>
                <a:spcPts val="0"/>
              </a:spcAft>
              <a:buNone/>
            </a:pPr>
            <a:r>
              <a:rPr lang="en-GB" dirty="0">
                <a:solidFill>
                  <a:schemeClr val="tx2">
                    <a:lumMod val="50000"/>
                    <a:lumOff val="50000"/>
                  </a:schemeClr>
                </a:solidFill>
              </a:rPr>
              <a:t>The only aim of vegans is to eat a plant-based diet</a:t>
            </a:r>
            <a:endParaRPr dirty="0">
              <a:solidFill>
                <a:schemeClr val="tx2">
                  <a:lumMod val="50000"/>
                  <a:lumOff val="50000"/>
                </a:schemeClr>
              </a:solidFill>
            </a:endParaRPr>
          </a:p>
        </p:txBody>
      </p:sp>
      <p:sp>
        <p:nvSpPr>
          <p:cNvPr id="2" name="Google Shape;102;p19">
            <a:extLst>
              <a:ext uri="{FF2B5EF4-FFF2-40B4-BE49-F238E27FC236}">
                <a16:creationId xmlns:a16="http://schemas.microsoft.com/office/drawing/2014/main" id="{435D0479-EC16-9A40-9CAB-2E096A978B04}"/>
              </a:ext>
            </a:extLst>
          </p:cNvPr>
          <p:cNvSpPr txBox="1"/>
          <p:nvPr/>
        </p:nvSpPr>
        <p:spPr>
          <a:xfrm rot="-938501">
            <a:off x="2681485" y="1879370"/>
            <a:ext cx="3568348" cy="1415973"/>
          </a:xfrm>
          <a:prstGeom prst="rect">
            <a:avLst/>
          </a:prstGeom>
          <a:noFill/>
          <a:ln w="28575" cap="flat" cmpd="sng">
            <a:solidFill>
              <a:srgbClr val="FF0000"/>
            </a:solidFill>
            <a:prstDash val="dash"/>
            <a:round/>
            <a:headEnd type="none" w="sm" len="sm"/>
            <a:tailEnd type="none" w="sm" len="sm"/>
          </a:ln>
        </p:spPr>
        <p:txBody>
          <a:bodyPr spcFirstLastPara="1" wrap="square" lIns="91425" tIns="91425" rIns="91425" bIns="91425" anchor="t" anchorCtr="0">
            <a:spAutoFit/>
          </a:bodyPr>
          <a:lstStyle/>
          <a:p>
            <a:pPr marL="0" lvl="0" indent="0" algn="ctr" rtl="0">
              <a:spcBef>
                <a:spcPts val="0"/>
              </a:spcBef>
              <a:spcAft>
                <a:spcPts val="0"/>
              </a:spcAft>
              <a:buNone/>
            </a:pPr>
            <a:r>
              <a:rPr lang="en-GB" sz="8000" dirty="0">
                <a:solidFill>
                  <a:srgbClr val="FF0000"/>
                </a:solidFill>
              </a:rPr>
              <a:t>FALSE</a:t>
            </a:r>
            <a:endParaRPr sz="80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19"/>
          <p:cNvSpPr txBox="1">
            <a:spLocks noGrp="1"/>
          </p:cNvSpPr>
          <p:nvPr>
            <p:ph type="ctrTitle"/>
          </p:nvPr>
        </p:nvSpPr>
        <p:spPr>
          <a:xfrm>
            <a:off x="311700" y="133950"/>
            <a:ext cx="8520600" cy="857100"/>
          </a:xfrm>
          <a:prstGeom prst="rect">
            <a:avLst/>
          </a:prstGeom>
        </p:spPr>
        <p:txBody>
          <a:bodyPr spcFirstLastPara="1" wrap="square" lIns="91425" tIns="91425" rIns="91425" bIns="91425" anchor="b" anchorCtr="0">
            <a:normAutofit/>
          </a:bodyPr>
          <a:lstStyle/>
          <a:p>
            <a:pPr marL="0" lvl="0" indent="0" algn="ctr" rtl="0">
              <a:spcBef>
                <a:spcPts val="0"/>
              </a:spcBef>
              <a:spcAft>
                <a:spcPts val="0"/>
              </a:spcAft>
              <a:buNone/>
            </a:pPr>
            <a:r>
              <a:rPr lang="en-GB" sz="4200" b="1" dirty="0"/>
              <a:t>True or false?</a:t>
            </a:r>
            <a:endParaRPr sz="4200" b="1" dirty="0"/>
          </a:p>
        </p:txBody>
      </p:sp>
      <p:sp>
        <p:nvSpPr>
          <p:cNvPr id="101" name="Google Shape;101;p19"/>
          <p:cNvSpPr txBox="1">
            <a:spLocks noGrp="1"/>
          </p:cNvSpPr>
          <p:nvPr>
            <p:ph type="subTitle" idx="1"/>
          </p:nvPr>
        </p:nvSpPr>
        <p:spPr>
          <a:xfrm>
            <a:off x="311700" y="2191164"/>
            <a:ext cx="8520600" cy="792600"/>
          </a:xfrm>
          <a:prstGeom prst="rect">
            <a:avLst/>
          </a:prstGeom>
        </p:spPr>
        <p:txBody>
          <a:bodyPr spcFirstLastPara="1" wrap="square" lIns="91425" tIns="91425" rIns="91425" bIns="91425" anchor="t" anchorCtr="0">
            <a:normAutofit/>
          </a:bodyPr>
          <a:lstStyle/>
          <a:p>
            <a:pPr marL="0" lvl="0" indent="0" algn="ctr" rtl="0">
              <a:spcBef>
                <a:spcPts val="0"/>
              </a:spcBef>
              <a:spcAft>
                <a:spcPts val="0"/>
              </a:spcAft>
              <a:buNone/>
            </a:pPr>
            <a:r>
              <a:rPr lang="en-GB" dirty="0">
                <a:solidFill>
                  <a:schemeClr val="tx2">
                    <a:lumMod val="50000"/>
                    <a:lumOff val="50000"/>
                  </a:schemeClr>
                </a:solidFill>
              </a:rPr>
              <a:t>It’s impossible to get enough protein on a vegan diet</a:t>
            </a:r>
            <a:endParaRPr dirty="0">
              <a:solidFill>
                <a:schemeClr val="tx2">
                  <a:lumMod val="50000"/>
                  <a:lumOff val="50000"/>
                </a:schemeClr>
              </a:solidFill>
            </a:endParaRPr>
          </a:p>
        </p:txBody>
      </p:sp>
      <p:sp>
        <p:nvSpPr>
          <p:cNvPr id="102" name="Google Shape;102;p19"/>
          <p:cNvSpPr txBox="1"/>
          <p:nvPr/>
        </p:nvSpPr>
        <p:spPr>
          <a:xfrm rot="-938501">
            <a:off x="2681485" y="1879370"/>
            <a:ext cx="3568348" cy="1415973"/>
          </a:xfrm>
          <a:prstGeom prst="rect">
            <a:avLst/>
          </a:prstGeom>
          <a:noFill/>
          <a:ln w="28575" cap="flat" cmpd="sng">
            <a:solidFill>
              <a:srgbClr val="FF0000"/>
            </a:solidFill>
            <a:prstDash val="dash"/>
            <a:round/>
            <a:headEnd type="none" w="sm" len="sm"/>
            <a:tailEnd type="none" w="sm" len="sm"/>
          </a:ln>
        </p:spPr>
        <p:txBody>
          <a:bodyPr spcFirstLastPara="1" wrap="square" lIns="91425" tIns="91425" rIns="91425" bIns="91425" anchor="t" anchorCtr="0">
            <a:spAutoFit/>
          </a:bodyPr>
          <a:lstStyle/>
          <a:p>
            <a:pPr marL="0" lvl="0" indent="0" algn="ctr" rtl="0">
              <a:spcBef>
                <a:spcPts val="0"/>
              </a:spcBef>
              <a:spcAft>
                <a:spcPts val="0"/>
              </a:spcAft>
              <a:buNone/>
            </a:pPr>
            <a:r>
              <a:rPr lang="en-GB" sz="8000" dirty="0">
                <a:solidFill>
                  <a:srgbClr val="FF0000"/>
                </a:solidFill>
              </a:rPr>
              <a:t>FALSE</a:t>
            </a:r>
            <a:endParaRPr sz="80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20"/>
          <p:cNvSpPr txBox="1">
            <a:spLocks noGrp="1"/>
          </p:cNvSpPr>
          <p:nvPr>
            <p:ph type="ctrTitle"/>
          </p:nvPr>
        </p:nvSpPr>
        <p:spPr>
          <a:xfrm>
            <a:off x="311700" y="133950"/>
            <a:ext cx="8520600" cy="857100"/>
          </a:xfrm>
          <a:prstGeom prst="rect">
            <a:avLst/>
          </a:prstGeom>
        </p:spPr>
        <p:txBody>
          <a:bodyPr spcFirstLastPara="1" wrap="square" lIns="91425" tIns="91425" rIns="91425" bIns="91425" anchor="b" anchorCtr="0">
            <a:normAutofit/>
          </a:bodyPr>
          <a:lstStyle/>
          <a:p>
            <a:pPr marL="0" lvl="0" indent="0" algn="ctr" rtl="0">
              <a:spcBef>
                <a:spcPts val="0"/>
              </a:spcBef>
              <a:spcAft>
                <a:spcPts val="0"/>
              </a:spcAft>
              <a:buNone/>
            </a:pPr>
            <a:r>
              <a:rPr lang="en-GB" sz="4200" b="1" dirty="0"/>
              <a:t>True or false?</a:t>
            </a:r>
            <a:endParaRPr sz="4200" b="1" dirty="0"/>
          </a:p>
        </p:txBody>
      </p:sp>
      <p:sp>
        <p:nvSpPr>
          <p:cNvPr id="108" name="Google Shape;108;p20"/>
          <p:cNvSpPr txBox="1">
            <a:spLocks noGrp="1"/>
          </p:cNvSpPr>
          <p:nvPr>
            <p:ph type="subTitle" idx="1"/>
          </p:nvPr>
        </p:nvSpPr>
        <p:spPr>
          <a:xfrm>
            <a:off x="311700" y="1901622"/>
            <a:ext cx="8520600" cy="792600"/>
          </a:xfrm>
          <a:prstGeom prst="rect">
            <a:avLst/>
          </a:prstGeom>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n-GB" sz="2700" dirty="0">
                <a:solidFill>
                  <a:schemeClr val="tx2">
                    <a:lumMod val="50000"/>
                    <a:lumOff val="50000"/>
                  </a:schemeClr>
                </a:solidFill>
              </a:rPr>
              <a:t>Veganism is protected under the European Convention on Human Rights and is a protected characteristic for the purposes of British equality law</a:t>
            </a:r>
            <a:endParaRPr sz="2700" dirty="0">
              <a:solidFill>
                <a:schemeClr val="tx2">
                  <a:lumMod val="50000"/>
                  <a:lumOff val="50000"/>
                </a:schemeClr>
              </a:solidFill>
            </a:endParaRPr>
          </a:p>
        </p:txBody>
      </p:sp>
      <p:sp>
        <p:nvSpPr>
          <p:cNvPr id="109" name="Google Shape;109;p20"/>
          <p:cNvSpPr txBox="1"/>
          <p:nvPr/>
        </p:nvSpPr>
        <p:spPr>
          <a:xfrm rot="-938501">
            <a:off x="2681485" y="1912028"/>
            <a:ext cx="3568348" cy="1415973"/>
          </a:xfrm>
          <a:prstGeom prst="rect">
            <a:avLst/>
          </a:prstGeom>
          <a:noFill/>
          <a:ln w="28575" cap="flat" cmpd="sng">
            <a:solidFill>
              <a:srgbClr val="38761D"/>
            </a:solidFill>
            <a:prstDash val="dash"/>
            <a:round/>
            <a:headEnd type="none" w="sm" len="sm"/>
            <a:tailEnd type="none" w="sm" len="sm"/>
          </a:ln>
        </p:spPr>
        <p:txBody>
          <a:bodyPr spcFirstLastPara="1" wrap="square" lIns="91425" tIns="91425" rIns="91425" bIns="91425" anchor="t" anchorCtr="0">
            <a:spAutoFit/>
          </a:bodyPr>
          <a:lstStyle/>
          <a:p>
            <a:pPr marL="0" lvl="0" indent="0" algn="ctr" rtl="0">
              <a:spcBef>
                <a:spcPts val="0"/>
              </a:spcBef>
              <a:spcAft>
                <a:spcPts val="0"/>
              </a:spcAft>
              <a:buNone/>
            </a:pPr>
            <a:r>
              <a:rPr lang="en-GB" sz="8000">
                <a:solidFill>
                  <a:srgbClr val="38761D"/>
                </a:solidFill>
              </a:rPr>
              <a:t>TRUE</a:t>
            </a:r>
            <a:endParaRPr sz="8000">
              <a:solidFill>
                <a:srgbClr val="38761D"/>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p21"/>
          <p:cNvSpPr txBox="1">
            <a:spLocks noGrp="1"/>
          </p:cNvSpPr>
          <p:nvPr>
            <p:ph type="ctrTitle"/>
          </p:nvPr>
        </p:nvSpPr>
        <p:spPr>
          <a:xfrm>
            <a:off x="311700" y="133950"/>
            <a:ext cx="8520600" cy="857100"/>
          </a:xfrm>
          <a:prstGeom prst="rect">
            <a:avLst/>
          </a:prstGeom>
        </p:spPr>
        <p:txBody>
          <a:bodyPr spcFirstLastPara="1" wrap="square" lIns="91425" tIns="91425" rIns="91425" bIns="91425" anchor="b" anchorCtr="0">
            <a:normAutofit/>
          </a:bodyPr>
          <a:lstStyle/>
          <a:p>
            <a:pPr marL="0" lvl="0" indent="0" algn="ctr" rtl="0">
              <a:spcBef>
                <a:spcPts val="0"/>
              </a:spcBef>
              <a:spcAft>
                <a:spcPts val="0"/>
              </a:spcAft>
              <a:buNone/>
            </a:pPr>
            <a:r>
              <a:rPr lang="en-GB" sz="4200" b="1" dirty="0"/>
              <a:t>True or false?</a:t>
            </a:r>
            <a:endParaRPr sz="4200" b="1" dirty="0"/>
          </a:p>
        </p:txBody>
      </p:sp>
      <p:sp>
        <p:nvSpPr>
          <p:cNvPr id="115" name="Google Shape;115;p21"/>
          <p:cNvSpPr txBox="1">
            <a:spLocks noGrp="1"/>
          </p:cNvSpPr>
          <p:nvPr>
            <p:ph type="subTitle" idx="1"/>
          </p:nvPr>
        </p:nvSpPr>
        <p:spPr>
          <a:xfrm>
            <a:off x="311700" y="2223815"/>
            <a:ext cx="8520600" cy="792600"/>
          </a:xfrm>
          <a:prstGeom prst="rect">
            <a:avLst/>
          </a:prstGeom>
        </p:spPr>
        <p:txBody>
          <a:bodyPr spcFirstLastPara="1" wrap="square" lIns="91425" tIns="91425" rIns="91425" bIns="91425" anchor="t" anchorCtr="0">
            <a:normAutofit/>
          </a:bodyPr>
          <a:lstStyle/>
          <a:p>
            <a:pPr marL="0" lvl="0" indent="0" algn="ctr" rtl="0">
              <a:spcBef>
                <a:spcPts val="0"/>
              </a:spcBef>
              <a:spcAft>
                <a:spcPts val="0"/>
              </a:spcAft>
              <a:buNone/>
            </a:pPr>
            <a:r>
              <a:rPr lang="en-GB" dirty="0">
                <a:solidFill>
                  <a:schemeClr val="tx2">
                    <a:lumMod val="50000"/>
                    <a:lumOff val="50000"/>
                  </a:schemeClr>
                </a:solidFill>
              </a:rPr>
              <a:t>A top athlete could never succeed on a vegan diet</a:t>
            </a:r>
            <a:endParaRPr dirty="0">
              <a:solidFill>
                <a:schemeClr val="tx2">
                  <a:lumMod val="50000"/>
                  <a:lumOff val="50000"/>
                </a:schemeClr>
              </a:solidFill>
            </a:endParaRPr>
          </a:p>
        </p:txBody>
      </p:sp>
      <p:sp>
        <p:nvSpPr>
          <p:cNvPr id="2" name="Google Shape;102;p19">
            <a:extLst>
              <a:ext uri="{FF2B5EF4-FFF2-40B4-BE49-F238E27FC236}">
                <a16:creationId xmlns:a16="http://schemas.microsoft.com/office/drawing/2014/main" id="{E2DF2AF4-9CFB-91D1-B580-CDEE1BE58237}"/>
              </a:ext>
            </a:extLst>
          </p:cNvPr>
          <p:cNvSpPr txBox="1"/>
          <p:nvPr/>
        </p:nvSpPr>
        <p:spPr>
          <a:xfrm rot="-938501">
            <a:off x="2681485" y="1879370"/>
            <a:ext cx="3568348" cy="1415973"/>
          </a:xfrm>
          <a:prstGeom prst="rect">
            <a:avLst/>
          </a:prstGeom>
          <a:noFill/>
          <a:ln w="28575" cap="flat" cmpd="sng">
            <a:solidFill>
              <a:srgbClr val="FF0000"/>
            </a:solidFill>
            <a:prstDash val="dash"/>
            <a:round/>
            <a:headEnd type="none" w="sm" len="sm"/>
            <a:tailEnd type="none" w="sm" len="sm"/>
          </a:ln>
        </p:spPr>
        <p:txBody>
          <a:bodyPr spcFirstLastPara="1" wrap="square" lIns="91425" tIns="91425" rIns="91425" bIns="91425" anchor="t" anchorCtr="0">
            <a:spAutoFit/>
          </a:bodyPr>
          <a:lstStyle/>
          <a:p>
            <a:pPr marL="0" lvl="0" indent="0" algn="ctr" rtl="0">
              <a:spcBef>
                <a:spcPts val="0"/>
              </a:spcBef>
              <a:spcAft>
                <a:spcPts val="0"/>
              </a:spcAft>
              <a:buNone/>
            </a:pPr>
            <a:r>
              <a:rPr lang="en-GB" sz="8000" dirty="0">
                <a:solidFill>
                  <a:srgbClr val="FF0000"/>
                </a:solidFill>
              </a:rPr>
              <a:t>FALSE</a:t>
            </a:r>
            <a:endParaRPr sz="80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theme/theme1.xml><?xml version="1.0" encoding="utf-8"?>
<a:theme xmlns:a="http://schemas.openxmlformats.org/drawingml/2006/main" name="Secondary Resources">
  <a:themeElements>
    <a:clrScheme name="MBA colour final 4">
      <a:dk1>
        <a:srgbClr val="13316E"/>
      </a:dk1>
      <a:lt1>
        <a:sysClr val="window" lastClr="FFFFFF"/>
      </a:lt1>
      <a:dk2>
        <a:srgbClr val="000000"/>
      </a:dk2>
      <a:lt2>
        <a:srgbClr val="50535A"/>
      </a:lt2>
      <a:accent1>
        <a:srgbClr val="0967B1"/>
      </a:accent1>
      <a:accent2>
        <a:srgbClr val="008E82"/>
      </a:accent2>
      <a:accent3>
        <a:srgbClr val="25A73B"/>
      </a:accent3>
      <a:accent4>
        <a:srgbClr val="EA580D"/>
      </a:accent4>
      <a:accent5>
        <a:srgbClr val="DA1F6C"/>
      </a:accent5>
      <a:accent6>
        <a:srgbClr val="6F4F9B"/>
      </a:accent6>
      <a:hlink>
        <a:srgbClr val="13316E"/>
      </a:hlink>
      <a:folHlink>
        <a:srgbClr val="13316E"/>
      </a:folHlink>
    </a:clrScheme>
    <a:fontScheme name="Office 2">
      <a:majorFont>
        <a:latin typeface="Calibri Light"/>
        <a:ea typeface=""/>
        <a:cs typeface=""/>
        <a:font script="Jpan" typeface="ＭＳ 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alibri Light"/>
        <a:ea typeface=""/>
        <a:cs typeface=""/>
        <a:font script="Jpan" typeface="ＭＳ Ｐ明朝"/>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Secondary Resources" id="{922A019F-9337-8949-8751-7C3FEE82E87B}" vid="{9802BF0B-F4EA-F04E-BAF7-FA6877653377}"/>
    </a:ext>
  </a:extLst>
</a:theme>
</file>

<file path=ppt/theme/theme2.xml><?xml version="1.0" encoding="utf-8"?>
<a:theme xmlns:a="http://schemas.openxmlformats.org/drawingml/2006/main" name="1_Secondary Resources">
  <a:themeElements>
    <a:clrScheme name="MBA colour final 4">
      <a:dk1>
        <a:srgbClr val="13316E"/>
      </a:dk1>
      <a:lt1>
        <a:sysClr val="window" lastClr="FFFFFF"/>
      </a:lt1>
      <a:dk2>
        <a:srgbClr val="000000"/>
      </a:dk2>
      <a:lt2>
        <a:srgbClr val="50535A"/>
      </a:lt2>
      <a:accent1>
        <a:srgbClr val="0967B1"/>
      </a:accent1>
      <a:accent2>
        <a:srgbClr val="008E82"/>
      </a:accent2>
      <a:accent3>
        <a:srgbClr val="25A73B"/>
      </a:accent3>
      <a:accent4>
        <a:srgbClr val="EA580D"/>
      </a:accent4>
      <a:accent5>
        <a:srgbClr val="DA1F6C"/>
      </a:accent5>
      <a:accent6>
        <a:srgbClr val="6F4F9B"/>
      </a:accent6>
      <a:hlink>
        <a:srgbClr val="13316E"/>
      </a:hlink>
      <a:folHlink>
        <a:srgbClr val="13316E"/>
      </a:folHlink>
    </a:clrScheme>
    <a:fontScheme name="Office 2">
      <a:majorFont>
        <a:latin typeface="Calibri Light"/>
        <a:ea typeface=""/>
        <a:cs typeface=""/>
        <a:font script="Jpan" typeface="ＭＳ 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alibri Light"/>
        <a:ea typeface=""/>
        <a:cs typeface=""/>
        <a:font script="Jpan" typeface="ＭＳ Ｐ明朝"/>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Secondary Resources" id="{922A019F-9337-8949-8751-7C3FEE82E87B}" vid="{9802BF0B-F4EA-F04E-BAF7-FA6877653377}"/>
    </a:ext>
  </a:extLst>
</a:theme>
</file>

<file path=ppt/theme/theme3.xml><?xml version="1.0" encoding="utf-8"?>
<a:theme xmlns:a="http://schemas.openxmlformats.org/drawingml/2006/main" name="TVS Thank You">
  <a:themeElements>
    <a:clrScheme name="The Vegan Society">
      <a:dk1>
        <a:srgbClr val="00837B"/>
      </a:dk1>
      <a:lt1>
        <a:srgbClr val="FFFFFF"/>
      </a:lt1>
      <a:dk2>
        <a:srgbClr val="000000"/>
      </a:dk2>
      <a:lt2>
        <a:srgbClr val="50535A"/>
      </a:lt2>
      <a:accent1>
        <a:srgbClr val="00837B"/>
      </a:accent1>
      <a:accent2>
        <a:srgbClr val="F39800"/>
      </a:accent2>
      <a:accent3>
        <a:srgbClr val="71C3BF"/>
      </a:accent3>
      <a:accent4>
        <a:srgbClr val="F2CD43"/>
      </a:accent4>
      <a:accent5>
        <a:srgbClr val="EA5469"/>
      </a:accent5>
      <a:accent6>
        <a:srgbClr val="0086A8"/>
      </a:accent6>
      <a:hlink>
        <a:srgbClr val="00837B"/>
      </a:hlink>
      <a:folHlink>
        <a:srgbClr val="00837B"/>
      </a:folHlink>
    </a:clrScheme>
    <a:fontScheme name="Office 2">
      <a:majorFont>
        <a:latin typeface="Calibri Light"/>
        <a:ea typeface=""/>
        <a:cs typeface=""/>
        <a:font script="Jpan" typeface="ＭＳ 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alibri Light"/>
        <a:ea typeface=""/>
        <a:cs typeface=""/>
        <a:font script="Jpan" typeface="ＭＳ Ｐ明朝"/>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3" id="{A1A65B90-49EB-4DA4-B4B3-25B348937873}" vid="{E4954076-EE9E-4772-A6DC-F81186FC9B6B}"/>
    </a:ext>
  </a:ext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BAA76B194B36049A0992C1E1E322FCF" ma:contentTypeVersion="13" ma:contentTypeDescription="Create a new document." ma:contentTypeScope="" ma:versionID="4d61f6f9b860c2d6fab0b4c2c7afe86e">
  <xsd:schema xmlns:xsd="http://www.w3.org/2001/XMLSchema" xmlns:xs="http://www.w3.org/2001/XMLSchema" xmlns:p="http://schemas.microsoft.com/office/2006/metadata/properties" xmlns:ns2="ed1ac2e3-af61-4485-97a2-eb1e99270d43" xmlns:ns3="1508c26a-f186-4d3c-81e4-3b3e04ef4170" targetNamespace="http://schemas.microsoft.com/office/2006/metadata/properties" ma:root="true" ma:fieldsID="a1a91ee5e621bd4f45e2770248764b9a" ns2:_="" ns3:_="">
    <xsd:import namespace="ed1ac2e3-af61-4485-97a2-eb1e99270d43"/>
    <xsd:import namespace="1508c26a-f186-4d3c-81e4-3b3e04ef4170"/>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d1ac2e3-af61-4485-97a2-eb1e99270d4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15f3efd-caf0-4bd3-851a-4a3a729cbda0"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dexed="true"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508c26a-f186-4d3c-81e4-3b3e04ef4170"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a7c0c61f-192c-4563-bc2c-92d1163a79ec}" ma:internalName="TaxCatchAll" ma:showField="CatchAllData" ma:web="1508c26a-f186-4d3c-81e4-3b3e04ef417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1508c26a-f186-4d3c-81e4-3b3e04ef4170" xsi:nil="true"/>
    <lcf76f155ced4ddcb4097134ff3c332f xmlns="ed1ac2e3-af61-4485-97a2-eb1e99270d43">
      <Terms xmlns="http://schemas.microsoft.com/office/infopath/2007/PartnerControls"/>
    </lcf76f155ced4ddcb4097134ff3c332f>
    <MediaLengthInSeconds xmlns="ed1ac2e3-af61-4485-97a2-eb1e99270d4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49CE860-A8A7-438D-BF87-AD0777B9D80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d1ac2e3-af61-4485-97a2-eb1e99270d43"/>
    <ds:schemaRef ds:uri="1508c26a-f186-4d3c-81e4-3b3e04ef417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9791C01-4ECE-4C28-AAD0-60AF49B522DF}">
  <ds:schemaRefs>
    <ds:schemaRef ds:uri="http://purl.org/dc/dcmitype/"/>
    <ds:schemaRef ds:uri="http://www.w3.org/XML/1998/namespace"/>
    <ds:schemaRef ds:uri="ed1ac2e3-af61-4485-97a2-eb1e99270d43"/>
    <ds:schemaRef ds:uri="http://schemas.microsoft.com/office/infopath/2007/PartnerControls"/>
    <ds:schemaRef ds:uri="http://purl.org/dc/terms/"/>
    <ds:schemaRef ds:uri="http://purl.org/dc/elements/1.1/"/>
    <ds:schemaRef ds:uri="http://schemas.microsoft.com/office/2006/documentManagement/types"/>
    <ds:schemaRef ds:uri="http://schemas.openxmlformats.org/package/2006/metadata/core-properties"/>
    <ds:schemaRef ds:uri="1508c26a-f186-4d3c-81e4-3b3e04ef4170"/>
    <ds:schemaRef ds:uri="http://schemas.microsoft.com/office/2006/metadata/properties"/>
  </ds:schemaRefs>
</ds:datastoreItem>
</file>

<file path=customXml/itemProps3.xml><?xml version="1.0" encoding="utf-8"?>
<ds:datastoreItem xmlns:ds="http://schemas.openxmlformats.org/officeDocument/2006/customXml" ds:itemID="{A66B2B2D-0454-4F0A-A4D9-DADFE266D94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Secondary Resources</Template>
  <TotalTime>0</TotalTime>
  <Words>695</Words>
  <Application>Microsoft Office PowerPoint</Application>
  <PresentationFormat>On-screen Show (16:9)</PresentationFormat>
  <Paragraphs>60</Paragraphs>
  <Slides>14</Slides>
  <Notes>14</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14</vt:i4>
      </vt:variant>
    </vt:vector>
  </HeadingPairs>
  <TitlesOfParts>
    <vt:vector size="21" baseType="lpstr">
      <vt:lpstr>Arial</vt:lpstr>
      <vt:lpstr>Lucida Grande</vt:lpstr>
      <vt:lpstr>Trebuchet MS</vt:lpstr>
      <vt:lpstr>Calibri Light</vt:lpstr>
      <vt:lpstr>Secondary Resources</vt:lpstr>
      <vt:lpstr>1_Secondary Resources</vt:lpstr>
      <vt:lpstr>TVS Thank You</vt:lpstr>
      <vt:lpstr>If everyone in the UK ate a 100% plant-based diet, how much money do you think the NHS could save per year? </vt:lpstr>
      <vt:lpstr>Happy World Vegan Day!  1st November</vt:lpstr>
      <vt:lpstr>What is a vegan?</vt:lpstr>
      <vt:lpstr>Why do people choose to be vegan?</vt:lpstr>
      <vt:lpstr>PowerPoint Presentation</vt:lpstr>
      <vt:lpstr>True or false?</vt:lpstr>
      <vt:lpstr>True or false?</vt:lpstr>
      <vt:lpstr>True or false?</vt:lpstr>
      <vt:lpstr>True or false?</vt:lpstr>
      <vt:lpstr>True or false?</vt:lpstr>
      <vt:lpstr>Why vegans believe it’s the future</vt:lpstr>
      <vt:lpstr>What can you do?</vt:lpstr>
      <vt:lpstr>PowerPoint Presentation</vt:lpstr>
      <vt:lpstr>Play on exit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Emma Parrott</dc:creator>
  <cp:lastModifiedBy>Alistair Currie</cp:lastModifiedBy>
  <cp:revision>22</cp:revision>
  <dcterms:modified xsi:type="dcterms:W3CDTF">2026-08-25T10:30:00Z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0x010100EBAA76B194B36049A0992C1E1E322FCF</vt:lpwstr>
  </property>
  <property fmtid="{D5CDD505-2E9C-101B-9397-08002B2CF9AE}" pid="3" name="MediaServiceImageTags">
    <vt:lpwstr/>
  </property>
  <property fmtid="{D5CDD505-2E9C-101B-9397-08002B2CF9AE}" pid="4" name="Order">
    <vt:r8>151600</vt:r8>
  </property>
  <property fmtid="{D5CDD505-2E9C-101B-9397-08002B2CF9AE}" pid="5" name="xd_Signature">
    <vt:bool>false</vt:bool>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ies>
</file>