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4"/>
    <p:sldMasterId id="2147483678" r:id="rId5"/>
    <p:sldMasterId id="2147483696" r:id="rId6"/>
  </p:sldMasterIdLst>
  <p:notesMasterIdLst>
    <p:notesMasterId r:id="rId11"/>
  </p:notesMasterIdLst>
  <p:sldIdLst>
    <p:sldId id="256" r:id="rId7"/>
    <p:sldId id="257" r:id="rId8"/>
    <p:sldId id="258" r:id="rId9"/>
    <p:sldId id="259" r:id="rId1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8C8AA15-D9FD-24BF-1AC7-9F612E37B24C}" name="Lauren Williams" initials="LW" userId="S::Lauren.williams@vegansociety.com::1308cba3-fd11-4f93-9b44-32ee7affee30" providerId="AD"/>
  <p188:author id="{4D499F92-6E01-2CA7-CC98-8D7CABF4AC2F}" name="Violeta Pereira" initials="VP" userId="S::Violeta.Pereira@vegansociety.com::4575f75a-0fda-4be7-b2e0-2e50b68972bb" providerId="AD"/>
  <p188:author id="{E0C2EEF4-9A44-7D17-73D7-C69C90AC4206}" name="Laura Diamond" initials="" userId="S::laura.diamond@vegansociety.com::6694b8d9-6e36-4653-929e-6d6f2f269f0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3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B0D46B-B309-461D-92F2-10E090D9958E}" v="5" dt="2026-05-20T17:07:40.055"/>
    <p1510:client id="{BDC8E174-3BDB-909C-4A6E-FA66AC936BCC}" v="24" dt="2026-05-21T09:16:57.9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09"/>
    <p:restoredTop sz="94656"/>
  </p:normalViewPr>
  <p:slideViewPr>
    <p:cSldViewPr snapToGrid="0">
      <p:cViewPr varScale="1">
        <p:scale>
          <a:sx n="149" d="100"/>
          <a:sy n="149" d="100"/>
        </p:scale>
        <p:origin x="344"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slide" Target="slides/slide4.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Williams" userId="1308cba3-fd11-4f93-9b44-32ee7affee30" providerId="ADAL" clId="{7E7BC4FF-5D3F-452A-8E29-31CD50C042BD}"/>
    <pc:docChg chg="modSld">
      <pc:chgData name="Lauren Williams" userId="1308cba3-fd11-4f93-9b44-32ee7affee30" providerId="ADAL" clId="{7E7BC4FF-5D3F-452A-8E29-31CD50C042BD}" dt="2026-05-20T17:07:40.055" v="9"/>
      <pc:docMkLst>
        <pc:docMk/>
      </pc:docMkLst>
      <pc:sldChg chg="modSp mod">
        <pc:chgData name="Lauren Williams" userId="1308cba3-fd11-4f93-9b44-32ee7affee30" providerId="ADAL" clId="{7E7BC4FF-5D3F-452A-8E29-31CD50C042BD}" dt="2026-05-20T17:07:21.492" v="5"/>
        <pc:sldMkLst>
          <pc:docMk/>
          <pc:sldMk cId="0" sldId="257"/>
        </pc:sldMkLst>
        <pc:spChg chg="mod">
          <ac:chgData name="Lauren Williams" userId="1308cba3-fd11-4f93-9b44-32ee7affee30" providerId="ADAL" clId="{7E7BC4FF-5D3F-452A-8E29-31CD50C042BD}" dt="2026-05-20T17:07:03.056" v="1"/>
          <ac:spMkLst>
            <pc:docMk/>
            <pc:sldMk cId="0" sldId="257"/>
            <ac:spMk id="69" creationId="{00000000-0000-0000-0000-000000000000}"/>
          </ac:spMkLst>
        </pc:spChg>
        <pc:spChg chg="mod">
          <ac:chgData name="Lauren Williams" userId="1308cba3-fd11-4f93-9b44-32ee7affee30" providerId="ADAL" clId="{7E7BC4FF-5D3F-452A-8E29-31CD50C042BD}" dt="2026-05-20T17:07:18.287" v="3"/>
          <ac:spMkLst>
            <pc:docMk/>
            <pc:sldMk cId="0" sldId="257"/>
            <ac:spMk id="70" creationId="{00000000-0000-0000-0000-000000000000}"/>
          </ac:spMkLst>
        </pc:spChg>
        <pc:spChg chg="mod">
          <ac:chgData name="Lauren Williams" userId="1308cba3-fd11-4f93-9b44-32ee7affee30" providerId="ADAL" clId="{7E7BC4FF-5D3F-452A-8E29-31CD50C042BD}" dt="2026-05-20T17:07:21.492" v="5"/>
          <ac:spMkLst>
            <pc:docMk/>
            <pc:sldMk cId="0" sldId="257"/>
            <ac:spMk id="72" creationId="{00000000-0000-0000-0000-000000000000}"/>
          </ac:spMkLst>
        </pc:spChg>
      </pc:sldChg>
      <pc:sldChg chg="modSp mod">
        <pc:chgData name="Lauren Williams" userId="1308cba3-fd11-4f93-9b44-32ee7affee30" providerId="ADAL" clId="{7E7BC4FF-5D3F-452A-8E29-31CD50C042BD}" dt="2026-05-20T17:07:40.055" v="9"/>
        <pc:sldMkLst>
          <pc:docMk/>
          <pc:sldMk cId="0" sldId="262"/>
        </pc:sldMkLst>
        <pc:spChg chg="mod">
          <ac:chgData name="Lauren Williams" userId="1308cba3-fd11-4f93-9b44-32ee7affee30" providerId="ADAL" clId="{7E7BC4FF-5D3F-452A-8E29-31CD50C042BD}" dt="2026-05-20T17:07:37.830" v="7"/>
          <ac:spMkLst>
            <pc:docMk/>
            <pc:sldMk cId="0" sldId="262"/>
            <ac:spMk id="121" creationId="{00000000-0000-0000-0000-000000000000}"/>
          </ac:spMkLst>
        </pc:spChg>
        <pc:spChg chg="mod">
          <ac:chgData name="Lauren Williams" userId="1308cba3-fd11-4f93-9b44-32ee7affee30" providerId="ADAL" clId="{7E7BC4FF-5D3F-452A-8E29-31CD50C042BD}" dt="2026-05-20T17:07:40.055" v="9"/>
          <ac:spMkLst>
            <pc:docMk/>
            <pc:sldMk cId="0" sldId="262"/>
            <ac:spMk id="123" creationId="{00000000-0000-0000-0000-000000000000}"/>
          </ac:spMkLst>
        </pc:spChg>
      </pc:sldChg>
    </pc:docChg>
  </pc:docChgLst>
  <pc:docChgLst>
    <pc:chgData name="Laura Diamond" userId="S::laura.diamond@vegansociety.com::6694b8d9-6e36-4653-929e-6d6f2f269f03" providerId="AD" clId="Web-{BDC8E174-3BDB-909C-4A6E-FA66AC936BCC}"/>
    <pc:docChg chg="modSld">
      <pc:chgData name="Laura Diamond" userId="S::laura.diamond@vegansociety.com::6694b8d9-6e36-4653-929e-6d6f2f269f03" providerId="AD" clId="Web-{BDC8E174-3BDB-909C-4A6E-FA66AC936BCC}" dt="2026-05-21T09:16:57.979" v="20" actId="20577"/>
      <pc:docMkLst>
        <pc:docMk/>
      </pc:docMkLst>
      <pc:sldChg chg="modSp">
        <pc:chgData name="Laura Diamond" userId="S::laura.diamond@vegansociety.com::6694b8d9-6e36-4653-929e-6d6f2f269f03" providerId="AD" clId="Web-{BDC8E174-3BDB-909C-4A6E-FA66AC936BCC}" dt="2026-05-21T09:15:45.492" v="1" actId="20577"/>
        <pc:sldMkLst>
          <pc:docMk/>
          <pc:sldMk cId="0" sldId="257"/>
        </pc:sldMkLst>
        <pc:spChg chg="mod">
          <ac:chgData name="Laura Diamond" userId="S::laura.diamond@vegansociety.com::6694b8d9-6e36-4653-929e-6d6f2f269f03" providerId="AD" clId="Web-{BDC8E174-3BDB-909C-4A6E-FA66AC936BCC}" dt="2026-05-21T09:15:45.492" v="1" actId="20577"/>
          <ac:spMkLst>
            <pc:docMk/>
            <pc:sldMk cId="0" sldId="257"/>
            <ac:spMk id="71" creationId="{00000000-0000-0000-0000-000000000000}"/>
          </ac:spMkLst>
        </pc:spChg>
      </pc:sldChg>
      <pc:sldChg chg="modSp">
        <pc:chgData name="Laura Diamond" userId="S::laura.diamond@vegansociety.com::6694b8d9-6e36-4653-929e-6d6f2f269f03" providerId="AD" clId="Web-{BDC8E174-3BDB-909C-4A6E-FA66AC936BCC}" dt="2026-05-21T09:16:18.930" v="9" actId="20577"/>
        <pc:sldMkLst>
          <pc:docMk/>
          <pc:sldMk cId="0" sldId="258"/>
        </pc:sldMkLst>
        <pc:spChg chg="mod">
          <ac:chgData name="Laura Diamond" userId="S::laura.diamond@vegansociety.com::6694b8d9-6e36-4653-929e-6d6f2f269f03" providerId="AD" clId="Web-{BDC8E174-3BDB-909C-4A6E-FA66AC936BCC}" dt="2026-05-21T09:16:02.727" v="2" actId="20577"/>
          <ac:spMkLst>
            <pc:docMk/>
            <pc:sldMk cId="0" sldId="258"/>
            <ac:spMk id="81" creationId="{00000000-0000-0000-0000-000000000000}"/>
          </ac:spMkLst>
        </pc:spChg>
        <pc:spChg chg="mod">
          <ac:chgData name="Laura Diamond" userId="S::laura.diamond@vegansociety.com::6694b8d9-6e36-4653-929e-6d6f2f269f03" providerId="AD" clId="Web-{BDC8E174-3BDB-909C-4A6E-FA66AC936BCC}" dt="2026-05-21T09:16:12.180" v="6" actId="20577"/>
          <ac:spMkLst>
            <pc:docMk/>
            <pc:sldMk cId="0" sldId="258"/>
            <ac:spMk id="82" creationId="{00000000-0000-0000-0000-000000000000}"/>
          </ac:spMkLst>
        </pc:spChg>
        <pc:spChg chg="mod">
          <ac:chgData name="Laura Diamond" userId="S::laura.diamond@vegansociety.com::6694b8d9-6e36-4653-929e-6d6f2f269f03" providerId="AD" clId="Web-{BDC8E174-3BDB-909C-4A6E-FA66AC936BCC}" dt="2026-05-21T09:16:07.399" v="4" actId="20577"/>
          <ac:spMkLst>
            <pc:docMk/>
            <pc:sldMk cId="0" sldId="258"/>
            <ac:spMk id="83" creationId="{00000000-0000-0000-0000-000000000000}"/>
          </ac:spMkLst>
        </pc:spChg>
        <pc:spChg chg="mod">
          <ac:chgData name="Laura Diamond" userId="S::laura.diamond@vegansociety.com::6694b8d9-6e36-4653-929e-6d6f2f269f03" providerId="AD" clId="Web-{BDC8E174-3BDB-909C-4A6E-FA66AC936BCC}" dt="2026-05-21T09:16:16.337" v="8" actId="20577"/>
          <ac:spMkLst>
            <pc:docMk/>
            <pc:sldMk cId="0" sldId="258"/>
            <ac:spMk id="85" creationId="{00000000-0000-0000-0000-000000000000}"/>
          </ac:spMkLst>
        </pc:spChg>
        <pc:spChg chg="mod">
          <ac:chgData name="Laura Diamond" userId="S::laura.diamond@vegansociety.com::6694b8d9-6e36-4653-929e-6d6f2f269f03" providerId="AD" clId="Web-{BDC8E174-3BDB-909C-4A6E-FA66AC936BCC}" dt="2026-05-21T09:16:18.930" v="9" actId="20577"/>
          <ac:spMkLst>
            <pc:docMk/>
            <pc:sldMk cId="0" sldId="258"/>
            <ac:spMk id="86" creationId="{00000000-0000-0000-0000-000000000000}"/>
          </ac:spMkLst>
        </pc:spChg>
      </pc:sldChg>
      <pc:sldChg chg="modSp">
        <pc:chgData name="Laura Diamond" userId="S::laura.diamond@vegansociety.com::6694b8d9-6e36-4653-929e-6d6f2f269f03" providerId="AD" clId="Web-{BDC8E174-3BDB-909C-4A6E-FA66AC936BCC}" dt="2026-05-21T09:16:33.915" v="13" actId="20577"/>
        <pc:sldMkLst>
          <pc:docMk/>
          <pc:sldMk cId="0" sldId="260"/>
        </pc:sldMkLst>
        <pc:spChg chg="mod">
          <ac:chgData name="Laura Diamond" userId="S::laura.diamond@vegansociety.com::6694b8d9-6e36-4653-929e-6d6f2f269f03" providerId="AD" clId="Web-{BDC8E174-3BDB-909C-4A6E-FA66AC936BCC}" dt="2026-05-21T09:16:30.009" v="11" actId="20577"/>
          <ac:spMkLst>
            <pc:docMk/>
            <pc:sldMk cId="0" sldId="260"/>
            <ac:spMk id="103" creationId="{00000000-0000-0000-0000-000000000000}"/>
          </ac:spMkLst>
        </pc:spChg>
        <pc:spChg chg="mod">
          <ac:chgData name="Laura Diamond" userId="S::laura.diamond@vegansociety.com::6694b8d9-6e36-4653-929e-6d6f2f269f03" providerId="AD" clId="Web-{BDC8E174-3BDB-909C-4A6E-FA66AC936BCC}" dt="2026-05-21T09:16:33.915" v="13" actId="20577"/>
          <ac:spMkLst>
            <pc:docMk/>
            <pc:sldMk cId="0" sldId="260"/>
            <ac:spMk id="104" creationId="{00000000-0000-0000-0000-000000000000}"/>
          </ac:spMkLst>
        </pc:spChg>
      </pc:sldChg>
      <pc:sldChg chg="modSp">
        <pc:chgData name="Laura Diamond" userId="S::laura.diamond@vegansociety.com::6694b8d9-6e36-4653-929e-6d6f2f269f03" providerId="AD" clId="Web-{BDC8E174-3BDB-909C-4A6E-FA66AC936BCC}" dt="2026-05-21T09:16:44.197" v="15" actId="20577"/>
        <pc:sldMkLst>
          <pc:docMk/>
          <pc:sldMk cId="0" sldId="261"/>
        </pc:sldMkLst>
        <pc:spChg chg="mod">
          <ac:chgData name="Laura Diamond" userId="S::laura.diamond@vegansociety.com::6694b8d9-6e36-4653-929e-6d6f2f269f03" providerId="AD" clId="Web-{BDC8E174-3BDB-909C-4A6E-FA66AC936BCC}" dt="2026-05-21T09:16:44.197" v="15" actId="20577"/>
          <ac:spMkLst>
            <pc:docMk/>
            <pc:sldMk cId="0" sldId="261"/>
            <ac:spMk id="111" creationId="{00000000-0000-0000-0000-000000000000}"/>
          </ac:spMkLst>
        </pc:spChg>
      </pc:sldChg>
      <pc:sldChg chg="modSp">
        <pc:chgData name="Laura Diamond" userId="S::laura.diamond@vegansociety.com::6694b8d9-6e36-4653-929e-6d6f2f269f03" providerId="AD" clId="Web-{BDC8E174-3BDB-909C-4A6E-FA66AC936BCC}" dt="2026-05-21T09:16:57.979" v="20" actId="20577"/>
        <pc:sldMkLst>
          <pc:docMk/>
          <pc:sldMk cId="0" sldId="262"/>
        </pc:sldMkLst>
        <pc:spChg chg="mod">
          <ac:chgData name="Laura Diamond" userId="S::laura.diamond@vegansociety.com::6694b8d9-6e36-4653-929e-6d6f2f269f03" providerId="AD" clId="Web-{BDC8E174-3BDB-909C-4A6E-FA66AC936BCC}" dt="2026-05-21T09:16:48.791" v="16" actId="20577"/>
          <ac:spMkLst>
            <pc:docMk/>
            <pc:sldMk cId="0" sldId="262"/>
            <ac:spMk id="121" creationId="{00000000-0000-0000-0000-000000000000}"/>
          </ac:spMkLst>
        </pc:spChg>
        <pc:spChg chg="mod">
          <ac:chgData name="Laura Diamond" userId="S::laura.diamond@vegansociety.com::6694b8d9-6e36-4653-929e-6d6f2f269f03" providerId="AD" clId="Web-{BDC8E174-3BDB-909C-4A6E-FA66AC936BCC}" dt="2026-05-21T09:16:55.385" v="19" actId="20577"/>
          <ac:spMkLst>
            <pc:docMk/>
            <pc:sldMk cId="0" sldId="262"/>
            <ac:spMk id="122" creationId="{00000000-0000-0000-0000-000000000000}"/>
          </ac:spMkLst>
        </pc:spChg>
        <pc:spChg chg="mod">
          <ac:chgData name="Laura Diamond" userId="S::laura.diamond@vegansociety.com::6694b8d9-6e36-4653-929e-6d6f2f269f03" providerId="AD" clId="Web-{BDC8E174-3BDB-909C-4A6E-FA66AC936BCC}" dt="2026-05-21T09:16:52.510" v="17" actId="20577"/>
          <ac:spMkLst>
            <pc:docMk/>
            <pc:sldMk cId="0" sldId="262"/>
            <ac:spMk id="123" creationId="{00000000-0000-0000-0000-000000000000}"/>
          </ac:spMkLst>
        </pc:spChg>
        <pc:spChg chg="mod">
          <ac:chgData name="Laura Diamond" userId="S::laura.diamond@vegansociety.com::6694b8d9-6e36-4653-929e-6d6f2f269f03" providerId="AD" clId="Web-{BDC8E174-3BDB-909C-4A6E-FA66AC936BCC}" dt="2026-05-21T09:16:57.979" v="20" actId="20577"/>
          <ac:spMkLst>
            <pc:docMk/>
            <pc:sldMk cId="0" sldId="262"/>
            <ac:spMk id="12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3870f4a727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3870f4a727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KS3/4</a:t>
            </a:r>
            <a:endParaRPr/>
          </a:p>
          <a:p>
            <a:pPr marL="0" lvl="0" indent="0" algn="l" rtl="0">
              <a:spcBef>
                <a:spcPts val="0"/>
              </a:spcBef>
              <a:spcAft>
                <a:spcPts val="0"/>
              </a:spcAft>
              <a:buNone/>
            </a:pPr>
            <a:r>
              <a:rPr lang="en-GB"/>
              <a:t>If you prefer not to print the worksheet then feel free to use this slide instead</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3870f4a7276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3870f4a7276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KS5</a:t>
            </a:r>
            <a:endParaRPr/>
          </a:p>
          <a:p>
            <a:pPr marL="0" lvl="0" indent="0" algn="l" rtl="0">
              <a:spcBef>
                <a:spcPts val="0"/>
              </a:spcBef>
              <a:spcAft>
                <a:spcPts val="0"/>
              </a:spcAft>
              <a:buNone/>
            </a:pPr>
            <a:r>
              <a:rPr lang="en-GB">
                <a:solidFill>
                  <a:schemeClr val="dk1"/>
                </a:solidFill>
              </a:rPr>
              <a:t>If you prefer not to print the worksheet then feel free to use this slide instead</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3870f4a7276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3870f4a7276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000">
                <a:solidFill>
                  <a:schemeClr val="dk1"/>
                </a:solidFill>
              </a:rPr>
              <a:t>For low confidence readers or SEN</a:t>
            </a:r>
            <a:endParaRPr sz="1000">
              <a:solidFill>
                <a:schemeClr val="dk1"/>
              </a:solidFill>
            </a:endParaRPr>
          </a:p>
          <a:p>
            <a:pPr marL="0" lvl="0" indent="0" algn="l" rtl="0">
              <a:spcBef>
                <a:spcPts val="0"/>
              </a:spcBef>
              <a:spcAft>
                <a:spcPts val="0"/>
              </a:spcAft>
              <a:buClr>
                <a:schemeClr val="dk1"/>
              </a:buClr>
              <a:buSzPts val="1100"/>
              <a:buFont typeface="Arial"/>
              <a:buNone/>
            </a:pPr>
            <a:endParaRPr sz="1000">
              <a:solidFill>
                <a:schemeClr val="dk1"/>
              </a:solidFill>
            </a:endParaRPr>
          </a:p>
          <a:p>
            <a:pPr marL="0" lvl="0" indent="0" algn="l" rtl="0">
              <a:spcBef>
                <a:spcPts val="0"/>
              </a:spcBef>
              <a:spcAft>
                <a:spcPts val="0"/>
              </a:spcAft>
              <a:buClr>
                <a:schemeClr val="dk1"/>
              </a:buClr>
              <a:buSzPts val="1100"/>
              <a:buFont typeface="Arial"/>
              <a:buNone/>
            </a:pPr>
            <a:r>
              <a:rPr lang="en-GB" sz="1000">
                <a:solidFill>
                  <a:schemeClr val="dk1"/>
                </a:solidFill>
              </a:rPr>
              <a:t>Alternative wording for each perspective</a:t>
            </a:r>
            <a:endParaRPr sz="1000">
              <a:solidFill>
                <a:schemeClr val="dk1"/>
              </a:solidFill>
            </a:endParaRPr>
          </a:p>
          <a:p>
            <a:pPr marL="457200" lvl="0" indent="-292100" algn="l" rtl="0">
              <a:spcBef>
                <a:spcPts val="0"/>
              </a:spcBef>
              <a:spcAft>
                <a:spcPts val="0"/>
              </a:spcAft>
              <a:buClr>
                <a:schemeClr val="dk1"/>
              </a:buClr>
              <a:buSzPts val="1000"/>
              <a:buAutoNum type="arabicPeriod"/>
            </a:pPr>
            <a:r>
              <a:rPr lang="en-GB" sz="1000">
                <a:solidFill>
                  <a:schemeClr val="dk1"/>
                </a:solidFill>
              </a:rPr>
              <a:t>Farm image - Somewhere in the world, a family doesn't have enough food. This could be because of how farmland is used or drought. What might they be feeling?</a:t>
            </a:r>
            <a:endParaRPr sz="1000">
              <a:solidFill>
                <a:schemeClr val="dk1"/>
              </a:solidFill>
            </a:endParaRPr>
          </a:p>
          <a:p>
            <a:pPr marL="457200" lvl="0" indent="-292100" algn="l" rtl="0">
              <a:spcBef>
                <a:spcPts val="0"/>
              </a:spcBef>
              <a:spcAft>
                <a:spcPts val="0"/>
              </a:spcAft>
              <a:buClr>
                <a:schemeClr val="dk1"/>
              </a:buClr>
              <a:buSzPts val="1000"/>
              <a:buAutoNum type="arabicPeriod"/>
            </a:pPr>
            <a:r>
              <a:rPr lang="en-GB" sz="1000">
                <a:solidFill>
                  <a:schemeClr val="dk1"/>
                </a:solidFill>
              </a:rPr>
              <a:t>Cow image - She didn't get to choose her life. Just like you, she can feel happy and scared. She has things she likes and things she doesn't like. But she has no voice to tell anyone</a:t>
            </a:r>
            <a:endParaRPr sz="1000">
              <a:solidFill>
                <a:schemeClr val="dk1"/>
              </a:solidFill>
            </a:endParaRPr>
          </a:p>
          <a:p>
            <a:pPr marL="457200" lvl="0" indent="-292100" algn="l" rtl="0">
              <a:spcBef>
                <a:spcPts val="0"/>
              </a:spcBef>
              <a:spcAft>
                <a:spcPts val="0"/>
              </a:spcAft>
              <a:buClr>
                <a:schemeClr val="dk1"/>
              </a:buClr>
              <a:buSzPts val="1000"/>
              <a:buAutoNum type="arabicPeriod"/>
            </a:pPr>
            <a:r>
              <a:rPr lang="en-GB" sz="1000">
                <a:solidFill>
                  <a:schemeClr val="dk1"/>
                </a:solidFill>
              </a:rPr>
              <a:t>Classroom image - She is the same age as you. She goes to school and has friends, just like you. But sometimes she doesn't have enough food to eat. Some people think we could feed more people around the world if we used farmland differently</a:t>
            </a:r>
            <a:endParaRPr sz="1000">
              <a:solidFill>
                <a:schemeClr val="dk1"/>
              </a:solidFill>
            </a:endParaRPr>
          </a:p>
          <a:p>
            <a:pPr marL="457200" lvl="0" indent="-292100" algn="l" rtl="0">
              <a:spcBef>
                <a:spcPts val="0"/>
              </a:spcBef>
              <a:spcAft>
                <a:spcPts val="0"/>
              </a:spcAft>
              <a:buClr>
                <a:schemeClr val="dk1"/>
              </a:buClr>
              <a:buSzPts val="1000"/>
              <a:buAutoNum type="arabicPeriod"/>
            </a:pPr>
            <a:r>
              <a:rPr lang="en-GB" sz="1000">
                <a:solidFill>
                  <a:schemeClr val="dk1"/>
                </a:solidFill>
              </a:rPr>
              <a:t>Person image - Every day you make choices. What you eat. What you do. What matters to you. Each choice might feel small. But when lots of people make the same choice, it can make a big difference</a:t>
            </a:r>
            <a:endParaRPr sz="1000">
              <a:solidFill>
                <a:schemeClr val="dk1"/>
              </a:solidFill>
            </a:endParaRPr>
          </a:p>
          <a:p>
            <a:pPr marL="0" lvl="0" indent="0" algn="l" rtl="0">
              <a:spcBef>
                <a:spcPts val="0"/>
              </a:spcBef>
              <a:spcAft>
                <a:spcPts val="0"/>
              </a:spcAft>
              <a:buNone/>
            </a:pPr>
            <a:endParaRPr sz="1000">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ivider Slide - White">
    <p:bg>
      <p:bgPr>
        <a:solidFill>
          <a:schemeClr val="bg1"/>
        </a:solidFill>
        <a:effectLst/>
      </p:bgPr>
    </p:bg>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83CEFA5D-116C-A5BA-3D20-DCB8E1280E66}"/>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2129989166"/>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image slide ">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Picture Placeholder 7"/>
          <p:cNvSpPr>
            <a:spLocks noGrp="1"/>
          </p:cNvSpPr>
          <p:nvPr>
            <p:ph type="pic" sz="quarter" idx="12"/>
          </p:nvPr>
        </p:nvSpPr>
        <p:spPr>
          <a:xfrm>
            <a:off x="4639981" y="1295399"/>
            <a:ext cx="4124607" cy="3048873"/>
          </a:xfrm>
        </p:spPr>
        <p:txBody>
          <a:bodyPr/>
          <a:lstStyle/>
          <a:p>
            <a:r>
              <a:rPr lang="en-GB"/>
              <a:t>Click icon to add picture</a:t>
            </a:r>
          </a:p>
        </p:txBody>
      </p:sp>
      <p:sp>
        <p:nvSpPr>
          <p:cNvPr id="4" name="Title 3">
            <a:extLst>
              <a:ext uri="{FF2B5EF4-FFF2-40B4-BE49-F238E27FC236}">
                <a16:creationId xmlns:a16="http://schemas.microsoft.com/office/drawing/2014/main" id="{83E621A4-A733-107C-011A-C17F3CCB44B4}"/>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7400170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mage slide 1">
    <p:bg>
      <p:bgPr>
        <a:solidFill>
          <a:schemeClr val="bg1"/>
        </a:solid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E8150C96-7DE0-F6D8-5236-5ECA06E61B19}"/>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7277239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Chart Placeholder 5"/>
          <p:cNvSpPr>
            <a:spLocks noGrp="1"/>
          </p:cNvSpPr>
          <p:nvPr>
            <p:ph type="chart" sz="quarter" idx="13"/>
          </p:nvPr>
        </p:nvSpPr>
        <p:spPr>
          <a:xfrm>
            <a:off x="4633913" y="1289050"/>
            <a:ext cx="4137025" cy="3049588"/>
          </a:xfrm>
        </p:spPr>
        <p:txBody>
          <a:bodyPr/>
          <a:lstStyle/>
          <a:p>
            <a:r>
              <a:rPr lang="en-GB"/>
              <a:t>Click icon to add chart</a:t>
            </a:r>
          </a:p>
        </p:txBody>
      </p:sp>
      <p:sp>
        <p:nvSpPr>
          <p:cNvPr id="4" name="Title 3">
            <a:extLst>
              <a:ext uri="{FF2B5EF4-FFF2-40B4-BE49-F238E27FC236}">
                <a16:creationId xmlns:a16="http://schemas.microsoft.com/office/drawing/2014/main" id="{B24344FA-6E65-CAE6-A11D-8FEAE2AD99D0}"/>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28019302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Large Chart Slide">
    <p:spTree>
      <p:nvGrpSpPr>
        <p:cNvPr id="1" name=""/>
        <p:cNvGrpSpPr/>
        <p:nvPr/>
      </p:nvGrpSpPr>
      <p:grpSpPr>
        <a:xfrm>
          <a:off x="0" y="0"/>
          <a:ext cx="0" cy="0"/>
          <a:chOff x="0" y="0"/>
          <a:chExt cx="0" cy="0"/>
        </a:xfrm>
      </p:grpSpPr>
      <p:sp>
        <p:nvSpPr>
          <p:cNvPr id="9" name="Chart Placeholder 5"/>
          <p:cNvSpPr>
            <a:spLocks noGrp="1"/>
          </p:cNvSpPr>
          <p:nvPr>
            <p:ph type="chart" sz="quarter" idx="13"/>
          </p:nvPr>
        </p:nvSpPr>
        <p:spPr>
          <a:xfrm>
            <a:off x="377235" y="1251100"/>
            <a:ext cx="8393704" cy="3087538"/>
          </a:xfrm>
        </p:spPr>
        <p:txBody>
          <a:bodyPr/>
          <a:lstStyle/>
          <a:p>
            <a:r>
              <a:rPr lang="en-GB"/>
              <a:t>Click icon to add chart</a:t>
            </a:r>
          </a:p>
        </p:txBody>
      </p:sp>
      <p:sp>
        <p:nvSpPr>
          <p:cNvPr id="3" name="Title 3">
            <a:extLst>
              <a:ext uri="{FF2B5EF4-FFF2-40B4-BE49-F238E27FC236}">
                <a16:creationId xmlns:a16="http://schemas.microsoft.com/office/drawing/2014/main" id="{5BBCF50C-CD5C-138C-CE8D-15D0CCA6FF6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24963345"/>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able Slide">
    <p:spTree>
      <p:nvGrpSpPr>
        <p:cNvPr id="1" name=""/>
        <p:cNvGrpSpPr/>
        <p:nvPr/>
      </p:nvGrpSpPr>
      <p:grpSpPr>
        <a:xfrm>
          <a:off x="0" y="0"/>
          <a:ext cx="0" cy="0"/>
          <a:chOff x="0" y="0"/>
          <a:chExt cx="0" cy="0"/>
        </a:xfrm>
      </p:grpSpPr>
      <p:sp>
        <p:nvSpPr>
          <p:cNvPr id="7" name="Table Placeholder 3"/>
          <p:cNvSpPr>
            <a:spLocks noGrp="1"/>
          </p:cNvSpPr>
          <p:nvPr>
            <p:ph type="tbl" sz="quarter" idx="14"/>
          </p:nvPr>
        </p:nvSpPr>
        <p:spPr>
          <a:xfrm>
            <a:off x="377235" y="1251857"/>
            <a:ext cx="8393704" cy="3174146"/>
          </a:xfrm>
        </p:spPr>
        <p:txBody>
          <a:bodyPr/>
          <a:lstStyle/>
          <a:p>
            <a:r>
              <a:rPr lang="en-GB"/>
              <a:t>Click icon to add table</a:t>
            </a:r>
          </a:p>
        </p:txBody>
      </p:sp>
      <p:sp>
        <p:nvSpPr>
          <p:cNvPr id="4" name="Title 3">
            <a:extLst>
              <a:ext uri="{FF2B5EF4-FFF2-40B4-BE49-F238E27FC236}">
                <a16:creationId xmlns:a16="http://schemas.microsoft.com/office/drawing/2014/main" id="{3D1E0791-A308-7C4D-944A-7C56B429A488}"/>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60927897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VS Intro Slid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p:txBody>
      </p:sp>
      <p:sp>
        <p:nvSpPr>
          <p:cNvPr id="5" name="TextBox 4">
            <a:extLst>
              <a:ext uri="{FF2B5EF4-FFF2-40B4-BE49-F238E27FC236}">
                <a16:creationId xmlns:a16="http://schemas.microsoft.com/office/drawing/2014/main" id="{C0C392B6-D5AD-39BD-9DA9-50B7C0785837}"/>
              </a:ext>
            </a:extLst>
          </p:cNvPr>
          <p:cNvSpPr txBox="1"/>
          <p:nvPr/>
        </p:nvSpPr>
        <p:spPr>
          <a:xfrm>
            <a:off x="6934954" y="2390115"/>
            <a:ext cx="184731" cy="369332"/>
          </a:xfrm>
          <a:prstGeom prst="rect">
            <a:avLst/>
          </a:prstGeom>
          <a:noFill/>
        </p:spPr>
        <p:txBody>
          <a:bodyPr wrap="none" rtlCol="0">
            <a:spAutoFit/>
          </a:bodyPr>
          <a:lstStyle/>
          <a:p>
            <a:endParaRPr lang="en-US"/>
          </a:p>
        </p:txBody>
      </p:sp>
      <p:sp>
        <p:nvSpPr>
          <p:cNvPr id="6" name="Title Placeholder 1">
            <a:extLst>
              <a:ext uri="{FF2B5EF4-FFF2-40B4-BE49-F238E27FC236}">
                <a16:creationId xmlns:a16="http://schemas.microsoft.com/office/drawing/2014/main" id="{E4C5BA97-EA64-82B5-7F1E-9197A168A08D}"/>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2907070607"/>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GB"/>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GB"/>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10853551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r>
              <a:rPr lang="en-GB"/>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en-GB"/>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30487403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Divider Slide - White">
    <p:bg>
      <p:bgPr>
        <a:solidFill>
          <a:schemeClr val="bg1"/>
        </a:solidFill>
        <a:effectLst/>
      </p:bgPr>
    </p:bg>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83CEFA5D-116C-A5BA-3D20-DCB8E1280E66}"/>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1836006128"/>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Large Paragraph Style">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lnSpc>
                <a:spcPts val="2200"/>
              </a:lnSpc>
              <a:spcAft>
                <a:spcPts val="600"/>
              </a:spcAft>
              <a:defRPr sz="2000"/>
            </a:lvl1pPr>
            <a:lvl2pPr>
              <a:lnSpc>
                <a:spcPts val="1800"/>
              </a:lnSpc>
              <a:spcAft>
                <a:spcPts val="600"/>
              </a:spcAft>
              <a:defRPr sz="1800"/>
            </a:lvl2pPr>
            <a:lvl3pPr>
              <a:lnSpc>
                <a:spcPts val="1800"/>
              </a:lnSpc>
              <a:spcAft>
                <a:spcPts val="600"/>
              </a:spcAft>
              <a:defRPr sz="1800"/>
            </a:lvl3pPr>
            <a:lvl4pPr>
              <a:lnSpc>
                <a:spcPts val="1800"/>
              </a:lnSpc>
              <a:spcAft>
                <a:spcPts val="600"/>
              </a:spcAft>
              <a:defRPr sz="1800"/>
            </a:lvl4pPr>
            <a:lvl5pPr>
              <a:lnSpc>
                <a:spcPts val="1800"/>
              </a:lnSpc>
              <a:spcAft>
                <a:spcPts val="600"/>
              </a:spcAft>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5A6E1B4A-56DA-ECEE-E3D9-CEFC69A24CD7}"/>
              </a:ext>
            </a:extLst>
          </p:cNvPr>
          <p:cNvSpPr>
            <a:spLocks noGrp="1"/>
          </p:cNvSpPr>
          <p:nvPr>
            <p:ph type="title"/>
          </p:nvPr>
        </p:nvSpPr>
        <p:spPr>
          <a:xfrm>
            <a:off x="404282" y="437535"/>
            <a:ext cx="5393633" cy="641910"/>
          </a:xfrm>
          <a:prstGeom prst="rect">
            <a:avLst/>
          </a:prstGeom>
        </p:spPr>
        <p:txBody>
          <a:bodyPr/>
          <a:lstStyle/>
          <a:p>
            <a:r>
              <a:rPr lang="en-GB"/>
              <a:t>Click to edit Master title style</a:t>
            </a:r>
            <a:endParaRPr lang="en-US" dirty="0"/>
          </a:p>
        </p:txBody>
      </p:sp>
    </p:spTree>
    <p:extLst>
      <p:ext uri="{BB962C8B-B14F-4D97-AF65-F5344CB8AC3E}">
        <p14:creationId xmlns:p14="http://schemas.microsoft.com/office/powerpoint/2010/main" val="1584631988"/>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Large Paragraph Style">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lnSpc>
                <a:spcPts val="2200"/>
              </a:lnSpc>
              <a:spcAft>
                <a:spcPts val="600"/>
              </a:spcAft>
              <a:defRPr sz="2000"/>
            </a:lvl1pPr>
            <a:lvl2pPr>
              <a:lnSpc>
                <a:spcPts val="1800"/>
              </a:lnSpc>
              <a:spcAft>
                <a:spcPts val="600"/>
              </a:spcAft>
              <a:defRPr sz="1800"/>
            </a:lvl2pPr>
            <a:lvl3pPr>
              <a:lnSpc>
                <a:spcPts val="1800"/>
              </a:lnSpc>
              <a:spcAft>
                <a:spcPts val="600"/>
              </a:spcAft>
              <a:defRPr sz="1800"/>
            </a:lvl3pPr>
            <a:lvl4pPr>
              <a:lnSpc>
                <a:spcPts val="1800"/>
              </a:lnSpc>
              <a:spcAft>
                <a:spcPts val="600"/>
              </a:spcAft>
              <a:defRPr sz="1800"/>
            </a:lvl4pPr>
            <a:lvl5pPr>
              <a:lnSpc>
                <a:spcPts val="1800"/>
              </a:lnSpc>
              <a:spcAft>
                <a:spcPts val="600"/>
              </a:spcAft>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5A6E1B4A-56DA-ECEE-E3D9-CEFC69A24CD7}"/>
              </a:ext>
            </a:extLst>
          </p:cNvPr>
          <p:cNvSpPr>
            <a:spLocks noGrp="1"/>
          </p:cNvSpPr>
          <p:nvPr>
            <p:ph type="title"/>
          </p:nvPr>
        </p:nvSpPr>
        <p:spPr>
          <a:xfrm>
            <a:off x="404282" y="437535"/>
            <a:ext cx="5393633" cy="641910"/>
          </a:xfrm>
          <a:prstGeom prst="rect">
            <a:avLst/>
          </a:prstGeom>
        </p:spPr>
        <p:txBody>
          <a:bodyPr/>
          <a:lstStyle/>
          <a:p>
            <a:r>
              <a:rPr lang="en-GB"/>
              <a:t>Click to edit Master title style</a:t>
            </a:r>
            <a:endParaRPr lang="en-US" dirty="0"/>
          </a:p>
        </p:txBody>
      </p:sp>
    </p:spTree>
    <p:extLst>
      <p:ext uri="{BB962C8B-B14F-4D97-AF65-F5344CB8AC3E}">
        <p14:creationId xmlns:p14="http://schemas.microsoft.com/office/powerpoint/2010/main" val="3211509630"/>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Regular Paragraph Style">
    <p:spTree>
      <p:nvGrpSpPr>
        <p:cNvPr id="1" name=""/>
        <p:cNvGrpSpPr/>
        <p:nvPr/>
      </p:nvGrpSpPr>
      <p:grpSpPr>
        <a:xfrm>
          <a:off x="0" y="0"/>
          <a:ext cx="0" cy="0"/>
          <a:chOff x="0" y="0"/>
          <a:chExt cx="0" cy="0"/>
        </a:xfrm>
      </p:grpSpPr>
      <p:sp>
        <p:nvSpPr>
          <p:cNvPr id="2" name="Title 1"/>
          <p:cNvSpPr>
            <a:spLocks noGrp="1"/>
          </p:cNvSpPr>
          <p:nvPr>
            <p:ph type="title"/>
          </p:nvPr>
        </p:nvSpPr>
        <p:spPr>
          <a:xfrm>
            <a:off x="388044" y="383522"/>
            <a:ext cx="5393632" cy="493818"/>
          </a:xfrm>
          <a:prstGeom prst="rect">
            <a:avLst/>
          </a:prstGeom>
        </p:spPr>
        <p:txBody>
          <a:bodyPr/>
          <a:lstStyle/>
          <a:p>
            <a:r>
              <a:rPr lang="en-GB"/>
              <a:t>Click to edit Master title style</a:t>
            </a:r>
          </a:p>
        </p:txBody>
      </p:sp>
      <p:sp>
        <p:nvSpPr>
          <p:cNvPr id="3" name="Content Placeholder 2"/>
          <p:cNvSpPr>
            <a:spLocks noGrp="1"/>
          </p:cNvSpPr>
          <p:nvPr>
            <p:ph idx="1"/>
          </p:nvPr>
        </p:nvSpPr>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4192525979"/>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Content Placeholder 2"/>
          <p:cNvSpPr>
            <a:spLocks noGrp="1"/>
          </p:cNvSpPr>
          <p:nvPr>
            <p:ph idx="12"/>
          </p:nvPr>
        </p:nvSpPr>
        <p:spPr>
          <a:xfrm>
            <a:off x="4034642"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808420512"/>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hoto Slid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person feeding pigs in a pen&#10;&#10;AI-generated content may be incorrect.">
            <a:extLst>
              <a:ext uri="{FF2B5EF4-FFF2-40B4-BE49-F238E27FC236}">
                <a16:creationId xmlns:a16="http://schemas.microsoft.com/office/drawing/2014/main" id="{98AD3E13-CA38-6253-3586-F1B2178120EC}"/>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flipH="1">
            <a:off x="4023359" y="1256734"/>
            <a:ext cx="4386347" cy="2467321"/>
          </a:xfrm>
          <a:prstGeom prst="rect">
            <a:avLst/>
          </a:prstGeom>
        </p:spPr>
      </p:pic>
    </p:spTree>
    <p:extLst>
      <p:ext uri="{BB962C8B-B14F-4D97-AF65-F5344CB8AC3E}">
        <p14:creationId xmlns:p14="http://schemas.microsoft.com/office/powerpoint/2010/main" val="1607633341"/>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Photo Slide 2">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group of goats with carrots in their mouth&#10;&#10;AI-generated content may be incorrect.">
            <a:extLst>
              <a:ext uri="{FF2B5EF4-FFF2-40B4-BE49-F238E27FC236}">
                <a16:creationId xmlns:a16="http://schemas.microsoft.com/office/drawing/2014/main" id="{B3F515FB-3B15-0184-A737-62ACC233CF8C}"/>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290377" y="1256734"/>
            <a:ext cx="4002724" cy="2664312"/>
          </a:xfrm>
          <a:prstGeom prst="rect">
            <a:avLst/>
          </a:prstGeom>
        </p:spPr>
      </p:pic>
    </p:spTree>
    <p:extLst>
      <p:ext uri="{BB962C8B-B14F-4D97-AF65-F5344CB8AC3E}">
        <p14:creationId xmlns:p14="http://schemas.microsoft.com/office/powerpoint/2010/main" val="386102853"/>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Photo Slide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cow sticking its tongue out&#10;&#10;AI-generated content may be incorrect.">
            <a:extLst>
              <a:ext uri="{FF2B5EF4-FFF2-40B4-BE49-F238E27FC236}">
                <a16:creationId xmlns:a16="http://schemas.microsoft.com/office/drawing/2014/main" id="{C16153C2-6BF9-CC1B-4D0F-15D400D683E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419600" y="1256734"/>
            <a:ext cx="4129615" cy="2751698"/>
          </a:xfrm>
          <a:prstGeom prst="rect">
            <a:avLst/>
          </a:prstGeom>
        </p:spPr>
      </p:pic>
    </p:spTree>
    <p:extLst>
      <p:ext uri="{BB962C8B-B14F-4D97-AF65-F5344CB8AC3E}">
        <p14:creationId xmlns:p14="http://schemas.microsoft.com/office/powerpoint/2010/main" val="3090593085"/>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4_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donkey leaning on a fence&#10;&#10;AI-generated content may be incorrect.">
            <a:extLst>
              <a:ext uri="{FF2B5EF4-FFF2-40B4-BE49-F238E27FC236}">
                <a16:creationId xmlns:a16="http://schemas.microsoft.com/office/drawing/2014/main" id="{950FCA91-91EA-3922-BEED-301D6EB13E4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377946" y="1256734"/>
            <a:ext cx="1967129" cy="2953512"/>
          </a:xfrm>
          <a:prstGeom prst="rect">
            <a:avLst/>
          </a:prstGeom>
        </p:spPr>
      </p:pic>
    </p:spTree>
    <p:extLst>
      <p:ext uri="{BB962C8B-B14F-4D97-AF65-F5344CB8AC3E}">
        <p14:creationId xmlns:p14="http://schemas.microsoft.com/office/powerpoint/2010/main" val="3023560068"/>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 Column tex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7047716" cy="3062391"/>
          </a:xfrm>
        </p:spPr>
        <p:txBody>
          <a:bodyPr numCol="2" spcCol="288000"/>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699663D1-D04C-A14C-FA41-81AB72EDB033}"/>
              </a:ext>
            </a:extLst>
          </p:cNvPr>
          <p:cNvSpPr>
            <a:spLocks noGrp="1"/>
          </p:cNvSpPr>
          <p:nvPr>
            <p:ph type="title"/>
          </p:nvPr>
        </p:nvSpPr>
        <p:spPr>
          <a:xfrm>
            <a:off x="388042" y="47315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681881275"/>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image slide ">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Picture Placeholder 7"/>
          <p:cNvSpPr>
            <a:spLocks noGrp="1"/>
          </p:cNvSpPr>
          <p:nvPr>
            <p:ph type="pic" sz="quarter" idx="12"/>
          </p:nvPr>
        </p:nvSpPr>
        <p:spPr>
          <a:xfrm>
            <a:off x="4639981" y="1295399"/>
            <a:ext cx="4124607" cy="3048873"/>
          </a:xfrm>
        </p:spPr>
        <p:txBody>
          <a:bodyPr/>
          <a:lstStyle/>
          <a:p>
            <a:r>
              <a:rPr lang="en-GB"/>
              <a:t>Click icon to add picture</a:t>
            </a:r>
          </a:p>
        </p:txBody>
      </p:sp>
      <p:sp>
        <p:nvSpPr>
          <p:cNvPr id="4" name="Title 3">
            <a:extLst>
              <a:ext uri="{FF2B5EF4-FFF2-40B4-BE49-F238E27FC236}">
                <a16:creationId xmlns:a16="http://schemas.microsoft.com/office/drawing/2014/main" id="{83E621A4-A733-107C-011A-C17F3CCB44B4}"/>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074511346"/>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mage slide 1">
    <p:bg>
      <p:bgPr>
        <a:solidFill>
          <a:schemeClr val="bg1"/>
        </a:solid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E8150C96-7DE0-F6D8-5236-5ECA06E61B19}"/>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444344384"/>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Chart Placeholder 5"/>
          <p:cNvSpPr>
            <a:spLocks noGrp="1"/>
          </p:cNvSpPr>
          <p:nvPr>
            <p:ph type="chart" sz="quarter" idx="13"/>
          </p:nvPr>
        </p:nvSpPr>
        <p:spPr>
          <a:xfrm>
            <a:off x="4633913" y="1289050"/>
            <a:ext cx="4137025" cy="3049588"/>
          </a:xfrm>
        </p:spPr>
        <p:txBody>
          <a:bodyPr/>
          <a:lstStyle/>
          <a:p>
            <a:r>
              <a:rPr lang="en-GB"/>
              <a:t>Click icon to add chart</a:t>
            </a:r>
          </a:p>
        </p:txBody>
      </p:sp>
      <p:sp>
        <p:nvSpPr>
          <p:cNvPr id="4" name="Title 3">
            <a:extLst>
              <a:ext uri="{FF2B5EF4-FFF2-40B4-BE49-F238E27FC236}">
                <a16:creationId xmlns:a16="http://schemas.microsoft.com/office/drawing/2014/main" id="{B24344FA-6E65-CAE6-A11D-8FEAE2AD99D0}"/>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58915148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Regular Paragraph Style">
    <p:spTree>
      <p:nvGrpSpPr>
        <p:cNvPr id="1" name=""/>
        <p:cNvGrpSpPr/>
        <p:nvPr/>
      </p:nvGrpSpPr>
      <p:grpSpPr>
        <a:xfrm>
          <a:off x="0" y="0"/>
          <a:ext cx="0" cy="0"/>
          <a:chOff x="0" y="0"/>
          <a:chExt cx="0" cy="0"/>
        </a:xfrm>
      </p:grpSpPr>
      <p:sp>
        <p:nvSpPr>
          <p:cNvPr id="2" name="Title 1"/>
          <p:cNvSpPr>
            <a:spLocks noGrp="1"/>
          </p:cNvSpPr>
          <p:nvPr>
            <p:ph type="title"/>
          </p:nvPr>
        </p:nvSpPr>
        <p:spPr>
          <a:xfrm>
            <a:off x="388044" y="383522"/>
            <a:ext cx="5393632" cy="493818"/>
          </a:xfrm>
          <a:prstGeom prst="rect">
            <a:avLst/>
          </a:prstGeom>
        </p:spPr>
        <p:txBody>
          <a:bodyPr/>
          <a:lstStyle/>
          <a:p>
            <a:r>
              <a:rPr lang="en-GB"/>
              <a:t>Click to edit Master title style</a:t>
            </a:r>
          </a:p>
        </p:txBody>
      </p:sp>
      <p:sp>
        <p:nvSpPr>
          <p:cNvPr id="3" name="Content Placeholder 2"/>
          <p:cNvSpPr>
            <a:spLocks noGrp="1"/>
          </p:cNvSpPr>
          <p:nvPr>
            <p:ph idx="1"/>
          </p:nvPr>
        </p:nvSpPr>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102560281"/>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Large Chart Slide">
    <p:spTree>
      <p:nvGrpSpPr>
        <p:cNvPr id="1" name=""/>
        <p:cNvGrpSpPr/>
        <p:nvPr/>
      </p:nvGrpSpPr>
      <p:grpSpPr>
        <a:xfrm>
          <a:off x="0" y="0"/>
          <a:ext cx="0" cy="0"/>
          <a:chOff x="0" y="0"/>
          <a:chExt cx="0" cy="0"/>
        </a:xfrm>
      </p:grpSpPr>
      <p:sp>
        <p:nvSpPr>
          <p:cNvPr id="9" name="Chart Placeholder 5"/>
          <p:cNvSpPr>
            <a:spLocks noGrp="1"/>
          </p:cNvSpPr>
          <p:nvPr>
            <p:ph type="chart" sz="quarter" idx="13"/>
          </p:nvPr>
        </p:nvSpPr>
        <p:spPr>
          <a:xfrm>
            <a:off x="377235" y="1251100"/>
            <a:ext cx="8393704" cy="3087538"/>
          </a:xfrm>
        </p:spPr>
        <p:txBody>
          <a:bodyPr/>
          <a:lstStyle/>
          <a:p>
            <a:r>
              <a:rPr lang="en-GB"/>
              <a:t>Click icon to add chart</a:t>
            </a:r>
          </a:p>
        </p:txBody>
      </p:sp>
      <p:sp>
        <p:nvSpPr>
          <p:cNvPr id="3" name="Title 3">
            <a:extLst>
              <a:ext uri="{FF2B5EF4-FFF2-40B4-BE49-F238E27FC236}">
                <a16:creationId xmlns:a16="http://schemas.microsoft.com/office/drawing/2014/main" id="{5BBCF50C-CD5C-138C-CE8D-15D0CCA6FF6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297578299"/>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able Slide">
    <p:spTree>
      <p:nvGrpSpPr>
        <p:cNvPr id="1" name=""/>
        <p:cNvGrpSpPr/>
        <p:nvPr/>
      </p:nvGrpSpPr>
      <p:grpSpPr>
        <a:xfrm>
          <a:off x="0" y="0"/>
          <a:ext cx="0" cy="0"/>
          <a:chOff x="0" y="0"/>
          <a:chExt cx="0" cy="0"/>
        </a:xfrm>
      </p:grpSpPr>
      <p:sp>
        <p:nvSpPr>
          <p:cNvPr id="7" name="Table Placeholder 3"/>
          <p:cNvSpPr>
            <a:spLocks noGrp="1"/>
          </p:cNvSpPr>
          <p:nvPr>
            <p:ph type="tbl" sz="quarter" idx="14"/>
          </p:nvPr>
        </p:nvSpPr>
        <p:spPr>
          <a:xfrm>
            <a:off x="377235" y="1251857"/>
            <a:ext cx="8393704" cy="3174146"/>
          </a:xfrm>
        </p:spPr>
        <p:txBody>
          <a:bodyPr/>
          <a:lstStyle/>
          <a:p>
            <a:r>
              <a:rPr lang="en-GB"/>
              <a:t>Click icon to add table</a:t>
            </a:r>
          </a:p>
        </p:txBody>
      </p:sp>
      <p:sp>
        <p:nvSpPr>
          <p:cNvPr id="4" name="Title 3">
            <a:extLst>
              <a:ext uri="{FF2B5EF4-FFF2-40B4-BE49-F238E27FC236}">
                <a16:creationId xmlns:a16="http://schemas.microsoft.com/office/drawing/2014/main" id="{3D1E0791-A308-7C4D-944A-7C56B429A488}"/>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207726188"/>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VS Intro Slid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p:txBody>
      </p:sp>
      <p:sp>
        <p:nvSpPr>
          <p:cNvPr id="5" name="TextBox 4">
            <a:extLst>
              <a:ext uri="{FF2B5EF4-FFF2-40B4-BE49-F238E27FC236}">
                <a16:creationId xmlns:a16="http://schemas.microsoft.com/office/drawing/2014/main" id="{C0C392B6-D5AD-39BD-9DA9-50B7C0785837}"/>
              </a:ext>
            </a:extLst>
          </p:cNvPr>
          <p:cNvSpPr txBox="1"/>
          <p:nvPr/>
        </p:nvSpPr>
        <p:spPr>
          <a:xfrm>
            <a:off x="6934954" y="2390115"/>
            <a:ext cx="184731" cy="369332"/>
          </a:xfrm>
          <a:prstGeom prst="rect">
            <a:avLst/>
          </a:prstGeom>
          <a:noFill/>
        </p:spPr>
        <p:txBody>
          <a:bodyPr wrap="none" rtlCol="0">
            <a:spAutoFit/>
          </a:bodyPr>
          <a:lstStyle/>
          <a:p>
            <a:endParaRPr lang="en-US"/>
          </a:p>
        </p:txBody>
      </p:sp>
      <p:sp>
        <p:nvSpPr>
          <p:cNvPr id="6" name="Title Placeholder 1">
            <a:extLst>
              <a:ext uri="{FF2B5EF4-FFF2-40B4-BE49-F238E27FC236}">
                <a16:creationId xmlns:a16="http://schemas.microsoft.com/office/drawing/2014/main" id="{E4C5BA97-EA64-82B5-7F1E-9197A168A08D}"/>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1148982393"/>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GB"/>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GB"/>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2601657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r>
              <a:rPr lang="en-GB"/>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en-GB"/>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49602328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VS Thank You 1">
    <p:bg>
      <p:bgPr>
        <a:solidFill>
          <a:srgbClr val="F49800"/>
        </a:solidFill>
        <a:effectLst/>
      </p:bgPr>
    </p:bg>
    <p:spTree>
      <p:nvGrpSpPr>
        <p:cNvPr id="1" name=""/>
        <p:cNvGrpSpPr/>
        <p:nvPr/>
      </p:nvGrpSpPr>
      <p:grpSpPr>
        <a:xfrm>
          <a:off x="0" y="0"/>
          <a:ext cx="0" cy="0"/>
          <a:chOff x="0" y="0"/>
          <a:chExt cx="0" cy="0"/>
        </a:xfrm>
      </p:grpSpPr>
      <p:sp>
        <p:nvSpPr>
          <p:cNvPr id="3" name="Title Placeholder 7">
            <a:extLst>
              <a:ext uri="{FF2B5EF4-FFF2-40B4-BE49-F238E27FC236}">
                <a16:creationId xmlns:a16="http://schemas.microsoft.com/office/drawing/2014/main" id="{09FBF025-2B1A-E30C-A846-4D9690925383}"/>
              </a:ext>
            </a:extLst>
          </p:cNvPr>
          <p:cNvSpPr>
            <a:spLocks noGrp="1"/>
          </p:cNvSpPr>
          <p:nvPr>
            <p:ph type="title"/>
          </p:nvPr>
        </p:nvSpPr>
        <p:spPr>
          <a:xfrm>
            <a:off x="388042" y="491893"/>
            <a:ext cx="4672220" cy="993775"/>
          </a:xfrm>
          <a:prstGeom prst="rect">
            <a:avLst/>
          </a:prstGeom>
        </p:spPr>
        <p:txBody>
          <a:bodyPr vert="horz" lIns="91440" tIns="45720" rIns="91440" bIns="45720" rtlCol="0" anchor="ctr">
            <a:normAutofit/>
          </a:bodyPr>
          <a:lstStyle/>
          <a:p>
            <a:r>
              <a:rPr lang="en-GB"/>
              <a:t>Click to edit Master title style</a:t>
            </a:r>
            <a:endParaRPr lang="en-US" dirty="0"/>
          </a:p>
        </p:txBody>
      </p:sp>
    </p:spTree>
    <p:extLst>
      <p:ext uri="{BB962C8B-B14F-4D97-AF65-F5344CB8AC3E}">
        <p14:creationId xmlns:p14="http://schemas.microsoft.com/office/powerpoint/2010/main" val="37160852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VS Thank You 4">
    <p:bg>
      <p:bgPr>
        <a:solidFill>
          <a:srgbClr val="72C4BF"/>
        </a:solidFill>
        <a:effectLst/>
      </p:bgPr>
    </p:bg>
    <p:spTree>
      <p:nvGrpSpPr>
        <p:cNvPr id="1" name=""/>
        <p:cNvGrpSpPr/>
        <p:nvPr/>
      </p:nvGrpSpPr>
      <p:grpSpPr>
        <a:xfrm>
          <a:off x="0" y="0"/>
          <a:ext cx="0" cy="0"/>
          <a:chOff x="0" y="0"/>
          <a:chExt cx="0" cy="0"/>
        </a:xfrm>
      </p:grpSpPr>
      <p:sp>
        <p:nvSpPr>
          <p:cNvPr id="2" name="Title Placeholder 7">
            <a:extLst>
              <a:ext uri="{FF2B5EF4-FFF2-40B4-BE49-F238E27FC236}">
                <a16:creationId xmlns:a16="http://schemas.microsoft.com/office/drawing/2014/main" id="{001EE063-DE4A-B7BF-F1A8-21C7B015F6E2}"/>
              </a:ext>
            </a:extLst>
          </p:cNvPr>
          <p:cNvSpPr>
            <a:spLocks noGrp="1"/>
          </p:cNvSpPr>
          <p:nvPr>
            <p:ph type="title"/>
          </p:nvPr>
        </p:nvSpPr>
        <p:spPr>
          <a:xfrm>
            <a:off x="388042" y="491893"/>
            <a:ext cx="4672220" cy="993775"/>
          </a:xfrm>
          <a:prstGeom prst="rect">
            <a:avLst/>
          </a:prstGeom>
        </p:spPr>
        <p:txBody>
          <a:bodyPr vert="horz" lIns="91440" tIns="45720" rIns="91440" bIns="45720" rtlCol="0" anchor="ctr">
            <a:normAutofit/>
          </a:bodyPr>
          <a:lstStyle/>
          <a:p>
            <a:r>
              <a:rPr lang="en-GB"/>
              <a:t>Click to edit Master title style</a:t>
            </a:r>
            <a:endParaRPr lang="en-US"/>
          </a:p>
        </p:txBody>
      </p:sp>
    </p:spTree>
    <p:extLst>
      <p:ext uri="{BB962C8B-B14F-4D97-AF65-F5344CB8AC3E}">
        <p14:creationId xmlns:p14="http://schemas.microsoft.com/office/powerpoint/2010/main" val="11800127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VS Thank You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Placeholder 7">
            <a:extLst>
              <a:ext uri="{FF2B5EF4-FFF2-40B4-BE49-F238E27FC236}">
                <a16:creationId xmlns:a16="http://schemas.microsoft.com/office/drawing/2014/main" id="{09FBF025-2B1A-E30C-A846-4D9690925383}"/>
              </a:ext>
            </a:extLst>
          </p:cNvPr>
          <p:cNvSpPr>
            <a:spLocks noGrp="1"/>
          </p:cNvSpPr>
          <p:nvPr>
            <p:ph type="title"/>
          </p:nvPr>
        </p:nvSpPr>
        <p:spPr>
          <a:xfrm>
            <a:off x="0" y="491893"/>
            <a:ext cx="9144000" cy="3601136"/>
          </a:xfrm>
          <a:prstGeom prst="rect">
            <a:avLst/>
          </a:prstGeom>
        </p:spPr>
        <p:txBody>
          <a:bodyPr vert="horz" lIns="91440" tIns="45720" rIns="91440" bIns="45720" rtlCol="0" anchor="ctr">
            <a:normAutofit/>
          </a:bodyPr>
          <a:lstStyle/>
          <a:p>
            <a:r>
              <a:rPr lang="en-GB"/>
              <a:t>Click to edit Master title style</a:t>
            </a:r>
            <a:endParaRPr lang="en-US" dirty="0"/>
          </a:p>
        </p:txBody>
      </p:sp>
    </p:spTree>
    <p:extLst>
      <p:ext uri="{BB962C8B-B14F-4D97-AF65-F5344CB8AC3E}">
        <p14:creationId xmlns:p14="http://schemas.microsoft.com/office/powerpoint/2010/main" val="244031756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Content Placeholder 2"/>
          <p:cNvSpPr>
            <a:spLocks noGrp="1"/>
          </p:cNvSpPr>
          <p:nvPr>
            <p:ph idx="12"/>
          </p:nvPr>
        </p:nvSpPr>
        <p:spPr>
          <a:xfrm>
            <a:off x="4034642"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223159410"/>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Photo Slid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person feeding pigs in a pen&#10;&#10;AI-generated content may be incorrect.">
            <a:extLst>
              <a:ext uri="{FF2B5EF4-FFF2-40B4-BE49-F238E27FC236}">
                <a16:creationId xmlns:a16="http://schemas.microsoft.com/office/drawing/2014/main" id="{98AD3E13-CA38-6253-3586-F1B2178120EC}"/>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flipH="1">
            <a:off x="4023359" y="1256734"/>
            <a:ext cx="4386347" cy="2467321"/>
          </a:xfrm>
          <a:prstGeom prst="rect">
            <a:avLst/>
          </a:prstGeom>
        </p:spPr>
      </p:pic>
    </p:spTree>
    <p:extLst>
      <p:ext uri="{BB962C8B-B14F-4D97-AF65-F5344CB8AC3E}">
        <p14:creationId xmlns:p14="http://schemas.microsoft.com/office/powerpoint/2010/main" val="404187280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hoto Slide 2">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group of goats with carrots in their mouth&#10;&#10;AI-generated content may be incorrect.">
            <a:extLst>
              <a:ext uri="{FF2B5EF4-FFF2-40B4-BE49-F238E27FC236}">
                <a16:creationId xmlns:a16="http://schemas.microsoft.com/office/drawing/2014/main" id="{B3F515FB-3B15-0184-A737-62ACC233CF8C}"/>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290377" y="1256734"/>
            <a:ext cx="4002724" cy="2664312"/>
          </a:xfrm>
          <a:prstGeom prst="rect">
            <a:avLst/>
          </a:prstGeom>
        </p:spPr>
      </p:pic>
    </p:spTree>
    <p:extLst>
      <p:ext uri="{BB962C8B-B14F-4D97-AF65-F5344CB8AC3E}">
        <p14:creationId xmlns:p14="http://schemas.microsoft.com/office/powerpoint/2010/main" val="2071645449"/>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Photo Slide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cow sticking its tongue out&#10;&#10;AI-generated content may be incorrect.">
            <a:extLst>
              <a:ext uri="{FF2B5EF4-FFF2-40B4-BE49-F238E27FC236}">
                <a16:creationId xmlns:a16="http://schemas.microsoft.com/office/drawing/2014/main" id="{C16153C2-6BF9-CC1B-4D0F-15D400D683E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419600" y="1256734"/>
            <a:ext cx="4129615" cy="2751698"/>
          </a:xfrm>
          <a:prstGeom prst="rect">
            <a:avLst/>
          </a:prstGeom>
        </p:spPr>
      </p:pic>
    </p:spTree>
    <p:extLst>
      <p:ext uri="{BB962C8B-B14F-4D97-AF65-F5344CB8AC3E}">
        <p14:creationId xmlns:p14="http://schemas.microsoft.com/office/powerpoint/2010/main" val="3147826438"/>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_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donkey leaning on a fence&#10;&#10;AI-generated content may be incorrect.">
            <a:extLst>
              <a:ext uri="{FF2B5EF4-FFF2-40B4-BE49-F238E27FC236}">
                <a16:creationId xmlns:a16="http://schemas.microsoft.com/office/drawing/2014/main" id="{950FCA91-91EA-3922-BEED-301D6EB13E4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377946" y="1256734"/>
            <a:ext cx="1967129" cy="2953512"/>
          </a:xfrm>
          <a:prstGeom prst="rect">
            <a:avLst/>
          </a:prstGeom>
        </p:spPr>
      </p:pic>
    </p:spTree>
    <p:extLst>
      <p:ext uri="{BB962C8B-B14F-4D97-AF65-F5344CB8AC3E}">
        <p14:creationId xmlns:p14="http://schemas.microsoft.com/office/powerpoint/2010/main" val="289173790"/>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Column tex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7047716" cy="3062391"/>
          </a:xfrm>
        </p:spPr>
        <p:txBody>
          <a:bodyPr numCol="2" spcCol="288000"/>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699663D1-D04C-A14C-FA41-81AB72EDB033}"/>
              </a:ext>
            </a:extLst>
          </p:cNvPr>
          <p:cNvSpPr>
            <a:spLocks noGrp="1"/>
          </p:cNvSpPr>
          <p:nvPr>
            <p:ph type="title"/>
          </p:nvPr>
        </p:nvSpPr>
        <p:spPr>
          <a:xfrm>
            <a:off x="388042" y="47315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37450595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8.emf"/><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7.pn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image" Target="../media/image8.emf"/><Relationship Id="rId5" Type="http://schemas.openxmlformats.org/officeDocument/2006/relationships/image" Target="../media/image9.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EAE3063-2DC7-1E04-1665-FD54E7434977}"/>
              </a:ext>
            </a:extLst>
          </p:cNvPr>
          <p:cNvSpPr/>
          <p:nvPr/>
        </p:nvSpPr>
        <p:spPr>
          <a:xfrm>
            <a:off x="-9828" y="4701520"/>
            <a:ext cx="9153827" cy="441980"/>
          </a:xfrm>
          <a:prstGeom prst="rect">
            <a:avLst/>
          </a:prstGeom>
          <a:solidFill>
            <a:srgbClr val="B5DD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Text Placeholder 2"/>
          <p:cNvSpPr>
            <a:spLocks noGrp="1"/>
          </p:cNvSpPr>
          <p:nvPr>
            <p:ph type="body" idx="1"/>
          </p:nvPr>
        </p:nvSpPr>
        <p:spPr>
          <a:xfrm>
            <a:off x="404282" y="1322619"/>
            <a:ext cx="5232745" cy="3062391"/>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Rectangle 8"/>
          <p:cNvSpPr/>
          <p:nvPr/>
        </p:nvSpPr>
        <p:spPr>
          <a:xfrm>
            <a:off x="388041" y="4884298"/>
            <a:ext cx="7129459" cy="184666"/>
          </a:xfrm>
          <a:prstGeom prst="rect">
            <a:avLst/>
          </a:prstGeom>
        </p:spPr>
        <p:txBody>
          <a:bodyPr wrap="squar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0" i="0" u="none" strike="noStrike" kern="1200" baseline="0" dirty="0">
                <a:solidFill>
                  <a:srgbClr val="028375"/>
                </a:solidFill>
                <a:latin typeface="Trebuchet MS" panose="020B0703020202090204" pitchFamily="34" charset="0"/>
                <a:ea typeface="+mn-ea"/>
                <a:cs typeface="Calibri"/>
              </a:rPr>
              <a:t>©</a:t>
            </a:r>
            <a:r>
              <a:rPr lang="en-GB" sz="600" b="0" i="0" u="none" strike="noStrike" kern="1200" baseline="0" dirty="0" err="1">
                <a:solidFill>
                  <a:srgbClr val="028375"/>
                </a:solidFill>
                <a:latin typeface="Trebuchet MS" panose="020B0703020202090204" pitchFamily="34" charset="0"/>
                <a:ea typeface="+mn-ea"/>
                <a:cs typeface="Calibri"/>
              </a:rPr>
              <a:t>TheVeganSociety</a:t>
            </a:r>
            <a:r>
              <a:rPr lang="en-GB" sz="600" b="0" i="0" u="none" strike="noStrike" kern="1200" baseline="0" dirty="0">
                <a:solidFill>
                  <a:srgbClr val="028375"/>
                </a:solidFill>
                <a:latin typeface="Trebuchet MS" panose="020B0703020202090204" pitchFamily="34" charset="0"/>
                <a:ea typeface="+mn-ea"/>
                <a:cs typeface="Calibri"/>
              </a:rPr>
              <a:t>. </a:t>
            </a:r>
            <a:r>
              <a:rPr lang="en-GB" sz="400" i="1" kern="1200" dirty="0">
                <a:solidFill>
                  <a:srgbClr val="008375"/>
                </a:solidFill>
                <a:effectLst/>
                <a:latin typeface="+mn-lt"/>
                <a:ea typeface="+mn-ea"/>
                <a:cs typeface="+mn-cs"/>
              </a:rPr>
              <a:t>Registered Charity No. 279228 (England and Wales) and SC049495 (Scotland).</a:t>
            </a:r>
            <a:endParaRPr lang="en-GB" sz="400" kern="1200" dirty="0">
              <a:solidFill>
                <a:srgbClr val="008375"/>
              </a:solidFill>
              <a:effectLst/>
              <a:latin typeface="+mn-lt"/>
              <a:ea typeface="+mn-ea"/>
              <a:cs typeface="+mn-cs"/>
            </a:endParaRPr>
          </a:p>
          <a:p>
            <a:pPr rtl="0"/>
            <a:endParaRPr lang="en-GB" sz="600" b="0" i="0" u="none" strike="noStrike" kern="1200" baseline="0" dirty="0">
              <a:solidFill>
                <a:srgbClr val="028375"/>
              </a:solidFill>
              <a:latin typeface="Trebuchet MS" panose="020B0703020202090204" pitchFamily="34" charset="0"/>
              <a:ea typeface="+mn-ea"/>
              <a:cs typeface="Calibri"/>
            </a:endParaRPr>
          </a:p>
        </p:txBody>
      </p:sp>
      <p:pic>
        <p:nvPicPr>
          <p:cNvPr id="14" name="Picture 13">
            <a:extLst>
              <a:ext uri="{FF2B5EF4-FFF2-40B4-BE49-F238E27FC236}">
                <a16:creationId xmlns:a16="http://schemas.microsoft.com/office/drawing/2014/main" id="{A4D2D8B6-A917-2C75-FE35-6938C3624BB5}"/>
              </a:ext>
            </a:extLst>
          </p:cNvPr>
          <p:cNvPicPr>
            <a:picLocks noChangeAspect="1"/>
          </p:cNvPicPr>
          <p:nvPr/>
        </p:nvPicPr>
        <p:blipFill>
          <a:blip r:embed="rId20"/>
          <a:stretch>
            <a:fillRect/>
          </a:stretch>
        </p:blipFill>
        <p:spPr>
          <a:xfrm>
            <a:off x="7983711" y="4759099"/>
            <a:ext cx="1030817" cy="353593"/>
          </a:xfrm>
          <a:prstGeom prst="rect">
            <a:avLst/>
          </a:prstGeom>
        </p:spPr>
      </p:pic>
      <p:sp>
        <p:nvSpPr>
          <p:cNvPr id="17" name="Title Placeholder 1">
            <a:extLst>
              <a:ext uri="{FF2B5EF4-FFF2-40B4-BE49-F238E27FC236}">
                <a16:creationId xmlns:a16="http://schemas.microsoft.com/office/drawing/2014/main" id="{7EEEDF8B-C08B-55FC-3031-77ADEDDEC5F3}"/>
              </a:ext>
            </a:extLst>
          </p:cNvPr>
          <p:cNvSpPr>
            <a:spLocks noGrp="1"/>
          </p:cNvSpPr>
          <p:nvPr>
            <p:ph type="title"/>
          </p:nvPr>
        </p:nvSpPr>
        <p:spPr>
          <a:xfrm>
            <a:off x="388044" y="441980"/>
            <a:ext cx="5396602" cy="880639"/>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30114743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ftr="0" dt="0"/>
  <p:txStyles>
    <p:titleStyle>
      <a:lvl1pPr algn="l" defTabSz="457200" rtl="0" eaLnBrk="1" latinLnBrk="0" hangingPunct="1">
        <a:lnSpc>
          <a:spcPts val="3400"/>
        </a:lnSpc>
        <a:spcBef>
          <a:spcPct val="0"/>
        </a:spcBef>
        <a:buNone/>
        <a:defRPr sz="3200" kern="1200" spc="-50">
          <a:solidFill>
            <a:srgbClr val="028375"/>
          </a:solidFill>
          <a:latin typeface="Trebuchet MS" panose="020B0703020202090204" pitchFamily="34" charset="0"/>
          <a:ea typeface="+mj-ea"/>
          <a:cs typeface="+mj-cs"/>
        </a:defRPr>
      </a:lvl1pPr>
    </p:titleStyle>
    <p:bodyStyle>
      <a:lvl1pPr marL="0" indent="0" algn="l" defTabSz="457200" rtl="0" eaLnBrk="1" latinLnBrk="0" hangingPunct="1">
        <a:lnSpc>
          <a:spcPts val="1800"/>
        </a:lnSpc>
        <a:spcBef>
          <a:spcPts val="600"/>
        </a:spcBef>
        <a:spcAft>
          <a:spcPts val="600"/>
        </a:spcAft>
        <a:buFont typeface="Arial"/>
        <a:buNone/>
        <a:defRPr sz="1600" kern="1200" spc="-20">
          <a:solidFill>
            <a:srgbClr val="028375"/>
          </a:solidFill>
          <a:latin typeface="Trebuchet MS" panose="020B0703020202090204" pitchFamily="34" charset="0"/>
          <a:ea typeface="+mn-ea"/>
          <a:cs typeface="Calibri"/>
        </a:defRPr>
      </a:lvl1pPr>
      <a:lvl2pPr marL="0" indent="0" algn="l" defTabSz="457200" rtl="0" eaLnBrk="1" latinLnBrk="0" hangingPunct="1">
        <a:lnSpc>
          <a:spcPts val="1600"/>
        </a:lnSpc>
        <a:spcBef>
          <a:spcPts val="0"/>
        </a:spcBef>
        <a:spcAft>
          <a:spcPts val="600"/>
        </a:spcAft>
        <a:buFont typeface="Arial"/>
        <a:buNone/>
        <a:defRPr sz="1400" kern="1200" spc="-20">
          <a:solidFill>
            <a:srgbClr val="028375"/>
          </a:solidFill>
          <a:latin typeface="Trebuchet MS" panose="020B0703020202090204" pitchFamily="34" charset="0"/>
          <a:ea typeface="+mn-ea"/>
          <a:cs typeface="+mn-cs"/>
        </a:defRPr>
      </a:lvl2pPr>
      <a:lvl3pPr marL="233363" indent="-233363" algn="l" defTabSz="457200"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3pPr>
      <a:lvl4pPr marL="473075" indent="-228600" algn="l" defTabSz="541338"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4pPr>
      <a:lvl5pPr marL="692150" indent="-230188" algn="l" defTabSz="457200" rtl="0" eaLnBrk="1" latinLnBrk="0" hangingPunct="1">
        <a:lnSpc>
          <a:spcPts val="1600"/>
        </a:lnSpc>
        <a:spcBef>
          <a:spcPts val="0"/>
        </a:spcBef>
        <a:spcAft>
          <a:spcPts val="600"/>
        </a:spcAft>
        <a:buFont typeface="Lucida Grande"/>
        <a:buChar char="–"/>
        <a:defRPr sz="1400" kern="1200" spc="-20">
          <a:solidFill>
            <a:srgbClr val="028375"/>
          </a:solidFill>
          <a:latin typeface="Trebuchet MS" panose="020B070302020209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EAE3063-2DC7-1E04-1665-FD54E7434977}"/>
              </a:ext>
            </a:extLst>
          </p:cNvPr>
          <p:cNvSpPr/>
          <p:nvPr/>
        </p:nvSpPr>
        <p:spPr>
          <a:xfrm>
            <a:off x="-9828" y="4701520"/>
            <a:ext cx="9153827" cy="441980"/>
          </a:xfrm>
          <a:prstGeom prst="rect">
            <a:avLst/>
          </a:prstGeom>
          <a:solidFill>
            <a:srgbClr val="0083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Text Placeholder 2"/>
          <p:cNvSpPr>
            <a:spLocks noGrp="1"/>
          </p:cNvSpPr>
          <p:nvPr>
            <p:ph type="body" idx="1"/>
          </p:nvPr>
        </p:nvSpPr>
        <p:spPr>
          <a:xfrm>
            <a:off x="404282" y="1322619"/>
            <a:ext cx="5232745" cy="3062391"/>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Rectangle 8"/>
          <p:cNvSpPr/>
          <p:nvPr/>
        </p:nvSpPr>
        <p:spPr>
          <a:xfrm>
            <a:off x="388041" y="4884298"/>
            <a:ext cx="7129459" cy="184666"/>
          </a:xfrm>
          <a:prstGeom prst="rect">
            <a:avLst/>
          </a:prstGeom>
        </p:spPr>
        <p:txBody>
          <a:bodyPr wrap="squar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0" i="0" u="none" strike="noStrike" kern="1200" baseline="0" dirty="0">
                <a:solidFill>
                  <a:schemeClr val="bg1"/>
                </a:solidFill>
                <a:latin typeface="Trebuchet MS" panose="020B0703020202090204" pitchFamily="34" charset="0"/>
                <a:ea typeface="+mn-ea"/>
                <a:cs typeface="Calibri"/>
              </a:rPr>
              <a:t>©</a:t>
            </a:r>
            <a:r>
              <a:rPr lang="en-GB" sz="600" b="0" i="0" u="none" strike="noStrike" kern="1200" baseline="0" dirty="0" err="1">
                <a:solidFill>
                  <a:schemeClr val="bg1"/>
                </a:solidFill>
                <a:latin typeface="Trebuchet MS" panose="020B0703020202090204" pitchFamily="34" charset="0"/>
                <a:ea typeface="+mn-ea"/>
                <a:cs typeface="Calibri"/>
              </a:rPr>
              <a:t>TheVeganSociety</a:t>
            </a:r>
            <a:r>
              <a:rPr lang="en-GB" sz="600" b="0" i="0" u="none" strike="noStrike" kern="1200" baseline="0" dirty="0">
                <a:solidFill>
                  <a:schemeClr val="bg1"/>
                </a:solidFill>
                <a:latin typeface="Trebuchet MS" panose="020B0703020202090204" pitchFamily="34" charset="0"/>
                <a:ea typeface="+mn-ea"/>
                <a:cs typeface="Calibri"/>
              </a:rPr>
              <a:t>. </a:t>
            </a:r>
            <a:r>
              <a:rPr lang="en-GB" sz="400" i="1" kern="1200" dirty="0">
                <a:solidFill>
                  <a:schemeClr val="bg1"/>
                </a:solidFill>
                <a:effectLst/>
                <a:latin typeface="+mn-lt"/>
                <a:ea typeface="+mn-ea"/>
                <a:cs typeface="+mn-cs"/>
              </a:rPr>
              <a:t>Registered Charity No. 279228 (England and Wales) and SC049495 (Scotland).</a:t>
            </a:r>
            <a:endParaRPr lang="en-GB" sz="400" kern="1200" dirty="0">
              <a:solidFill>
                <a:schemeClr val="bg1"/>
              </a:solidFill>
              <a:effectLst/>
              <a:latin typeface="+mn-lt"/>
              <a:ea typeface="+mn-ea"/>
              <a:cs typeface="+mn-cs"/>
            </a:endParaRPr>
          </a:p>
          <a:p>
            <a:pPr rtl="0"/>
            <a:endParaRPr lang="en-GB" sz="600" b="0" i="0" u="none" strike="noStrike" kern="1200" baseline="0" dirty="0">
              <a:solidFill>
                <a:srgbClr val="028375"/>
              </a:solidFill>
              <a:latin typeface="Trebuchet MS" panose="020B0703020202090204" pitchFamily="34" charset="0"/>
              <a:ea typeface="+mn-ea"/>
              <a:cs typeface="Calibri"/>
            </a:endParaRPr>
          </a:p>
        </p:txBody>
      </p:sp>
      <p:sp>
        <p:nvSpPr>
          <p:cNvPr id="17" name="Title Placeholder 1">
            <a:extLst>
              <a:ext uri="{FF2B5EF4-FFF2-40B4-BE49-F238E27FC236}">
                <a16:creationId xmlns:a16="http://schemas.microsoft.com/office/drawing/2014/main" id="{7EEEDF8B-C08B-55FC-3031-77ADEDDEC5F3}"/>
              </a:ext>
            </a:extLst>
          </p:cNvPr>
          <p:cNvSpPr>
            <a:spLocks noGrp="1"/>
          </p:cNvSpPr>
          <p:nvPr>
            <p:ph type="title"/>
          </p:nvPr>
        </p:nvSpPr>
        <p:spPr>
          <a:xfrm>
            <a:off x="388044" y="441980"/>
            <a:ext cx="5396602" cy="880639"/>
          </a:xfrm>
          <a:prstGeom prst="rect">
            <a:avLst/>
          </a:prstGeom>
        </p:spPr>
        <p:txBody>
          <a:bodyPr vert="horz" wrap="square" lIns="0" tIns="0" rIns="0" bIns="0" rtlCol="0" anchor="t">
            <a:noAutofit/>
          </a:bodyPr>
          <a:lstStyle/>
          <a:p>
            <a:r>
              <a:rPr lang="en-GB"/>
              <a:t>Click to edit Master title style</a:t>
            </a:r>
          </a:p>
        </p:txBody>
      </p:sp>
      <p:pic>
        <p:nvPicPr>
          <p:cNvPr id="2" name="Picture 1">
            <a:extLst>
              <a:ext uri="{FF2B5EF4-FFF2-40B4-BE49-F238E27FC236}">
                <a16:creationId xmlns:a16="http://schemas.microsoft.com/office/drawing/2014/main" id="{3D3921C6-A887-00F0-3E42-75ED6F8B8DC7}"/>
              </a:ext>
            </a:extLst>
          </p:cNvPr>
          <p:cNvPicPr>
            <a:picLocks noChangeAspect="1"/>
          </p:cNvPicPr>
          <p:nvPr/>
        </p:nvPicPr>
        <p:blipFill>
          <a:blip r:embed="rId20"/>
          <a:stretch>
            <a:fillRect/>
          </a:stretch>
        </p:blipFill>
        <p:spPr>
          <a:xfrm>
            <a:off x="7983711" y="4759227"/>
            <a:ext cx="1032437" cy="353465"/>
          </a:xfrm>
          <a:prstGeom prst="rect">
            <a:avLst/>
          </a:prstGeom>
        </p:spPr>
      </p:pic>
    </p:spTree>
    <p:extLst>
      <p:ext uri="{BB962C8B-B14F-4D97-AF65-F5344CB8AC3E}">
        <p14:creationId xmlns:p14="http://schemas.microsoft.com/office/powerpoint/2010/main" val="105830938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hf sldNum="0" hdr="0" ftr="0" dt="0"/>
  <p:txStyles>
    <p:titleStyle>
      <a:lvl1pPr algn="l" defTabSz="457200" rtl="0" eaLnBrk="1" latinLnBrk="0" hangingPunct="1">
        <a:lnSpc>
          <a:spcPts val="3400"/>
        </a:lnSpc>
        <a:spcBef>
          <a:spcPct val="0"/>
        </a:spcBef>
        <a:buNone/>
        <a:defRPr sz="3200" kern="1200" spc="-50">
          <a:solidFill>
            <a:srgbClr val="028375"/>
          </a:solidFill>
          <a:latin typeface="Trebuchet MS" panose="020B0703020202090204" pitchFamily="34" charset="0"/>
          <a:ea typeface="+mj-ea"/>
          <a:cs typeface="+mj-cs"/>
        </a:defRPr>
      </a:lvl1pPr>
    </p:titleStyle>
    <p:bodyStyle>
      <a:lvl1pPr marL="0" indent="0" algn="l" defTabSz="457200" rtl="0" eaLnBrk="1" latinLnBrk="0" hangingPunct="1">
        <a:lnSpc>
          <a:spcPts val="1800"/>
        </a:lnSpc>
        <a:spcBef>
          <a:spcPts val="600"/>
        </a:spcBef>
        <a:spcAft>
          <a:spcPts val="600"/>
        </a:spcAft>
        <a:buFont typeface="Arial"/>
        <a:buNone/>
        <a:defRPr sz="1600" kern="1200" spc="-20">
          <a:solidFill>
            <a:srgbClr val="028375"/>
          </a:solidFill>
          <a:latin typeface="Trebuchet MS" panose="020B0703020202090204" pitchFamily="34" charset="0"/>
          <a:ea typeface="+mn-ea"/>
          <a:cs typeface="Calibri"/>
        </a:defRPr>
      </a:lvl1pPr>
      <a:lvl2pPr marL="0" indent="0" algn="l" defTabSz="457200" rtl="0" eaLnBrk="1" latinLnBrk="0" hangingPunct="1">
        <a:lnSpc>
          <a:spcPts val="1600"/>
        </a:lnSpc>
        <a:spcBef>
          <a:spcPts val="0"/>
        </a:spcBef>
        <a:spcAft>
          <a:spcPts val="600"/>
        </a:spcAft>
        <a:buFont typeface="Arial"/>
        <a:buNone/>
        <a:defRPr sz="1400" kern="1200" spc="-20">
          <a:solidFill>
            <a:srgbClr val="028375"/>
          </a:solidFill>
          <a:latin typeface="Trebuchet MS" panose="020B0703020202090204" pitchFamily="34" charset="0"/>
          <a:ea typeface="+mn-ea"/>
          <a:cs typeface="+mn-cs"/>
        </a:defRPr>
      </a:lvl2pPr>
      <a:lvl3pPr marL="233363" indent="-233363" algn="l" defTabSz="457200"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3pPr>
      <a:lvl4pPr marL="473075" indent="-228600" algn="l" defTabSz="541338"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4pPr>
      <a:lvl5pPr marL="692150" indent="-230188" algn="l" defTabSz="457200" rtl="0" eaLnBrk="1" latinLnBrk="0" hangingPunct="1">
        <a:lnSpc>
          <a:spcPts val="1600"/>
        </a:lnSpc>
        <a:spcBef>
          <a:spcPts val="0"/>
        </a:spcBef>
        <a:spcAft>
          <a:spcPts val="600"/>
        </a:spcAft>
        <a:buFont typeface="Lucida Grande"/>
        <a:buChar char="–"/>
        <a:defRPr sz="1400" kern="1200" spc="-20">
          <a:solidFill>
            <a:srgbClr val="028375"/>
          </a:solidFill>
          <a:latin typeface="Trebuchet MS" panose="020B070302020209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6E9CBC7-55BC-A5F6-7482-DD59FE70DABA}"/>
              </a:ext>
            </a:extLst>
          </p:cNvPr>
          <p:cNvSpPr/>
          <p:nvPr/>
        </p:nvSpPr>
        <p:spPr>
          <a:xfrm>
            <a:off x="257412" y="4901191"/>
            <a:ext cx="6393227" cy="92333"/>
          </a:xfrm>
          <a:prstGeom prst="rect">
            <a:avLst/>
          </a:prstGeom>
        </p:spPr>
        <p:txBody>
          <a:bodyPr wrap="square" lIns="0" tIns="0" rIns="0" bIns="0" anchor="ctr">
            <a:spAutoFit/>
          </a:bodyPr>
          <a:lstStyle/>
          <a:p>
            <a:pPr rtl="0"/>
            <a:r>
              <a:rPr lang="en-GB" sz="600" b="0" i="0" u="none" strike="noStrike" kern="1200" baseline="0" dirty="0">
                <a:solidFill>
                  <a:schemeClr val="tx1"/>
                </a:solidFill>
                <a:latin typeface="Trebuchet MS" panose="020B0703020202090204" pitchFamily="34" charset="0"/>
                <a:ea typeface="+mn-ea"/>
                <a:cs typeface="Calibri"/>
              </a:rPr>
              <a:t>©</a:t>
            </a:r>
            <a:r>
              <a:rPr lang="en-GB" sz="600" b="0" i="0" u="none" strike="noStrike" kern="1200" baseline="0" dirty="0" err="1">
                <a:solidFill>
                  <a:schemeClr val="tx1"/>
                </a:solidFill>
                <a:latin typeface="Trebuchet MS" panose="020B0703020202090204" pitchFamily="34" charset="0"/>
                <a:ea typeface="+mn-ea"/>
                <a:cs typeface="Calibri"/>
              </a:rPr>
              <a:t>TheVeganSociety</a:t>
            </a:r>
            <a:r>
              <a:rPr lang="en-GB" sz="600" b="0" i="0" u="none" strike="noStrike" kern="1200" baseline="0" dirty="0">
                <a:solidFill>
                  <a:schemeClr val="tx1"/>
                </a:solidFill>
                <a:latin typeface="Trebuchet MS" panose="020B0703020202090204" pitchFamily="34" charset="0"/>
                <a:ea typeface="+mn-ea"/>
                <a:cs typeface="Calibri"/>
              </a:rPr>
              <a:t> </a:t>
            </a:r>
            <a:r>
              <a:rPr lang="en-GB" sz="500" i="1" kern="1200" dirty="0">
                <a:solidFill>
                  <a:schemeClr val="tx1"/>
                </a:solidFill>
                <a:effectLst/>
                <a:latin typeface="+mn-lt"/>
                <a:ea typeface="+mn-ea"/>
                <a:cs typeface="+mn-cs"/>
              </a:rPr>
              <a:t>Registered Charity No. 279228 (England and Wales) and SC049495 (Scotland).</a:t>
            </a:r>
            <a:endParaRPr lang="en-GB" sz="600" b="0" i="0" u="none" strike="noStrike" kern="1200" baseline="0" dirty="0">
              <a:solidFill>
                <a:schemeClr val="tx1"/>
              </a:solidFill>
              <a:latin typeface="Trebuchet MS" panose="020B0703020202090204" pitchFamily="34" charset="0"/>
              <a:ea typeface="+mn-ea"/>
              <a:cs typeface="Calibri"/>
            </a:endParaRPr>
          </a:p>
        </p:txBody>
      </p:sp>
      <p:pic>
        <p:nvPicPr>
          <p:cNvPr id="15" name="Picture 14">
            <a:extLst>
              <a:ext uri="{FF2B5EF4-FFF2-40B4-BE49-F238E27FC236}">
                <a16:creationId xmlns:a16="http://schemas.microsoft.com/office/drawing/2014/main" id="{5C46290F-3D67-DEFE-8A19-8A215022BB0B}"/>
              </a:ext>
            </a:extLst>
          </p:cNvPr>
          <p:cNvPicPr>
            <a:picLocks noChangeAspect="1"/>
          </p:cNvPicPr>
          <p:nvPr/>
        </p:nvPicPr>
        <p:blipFill>
          <a:blip r:embed="rId6"/>
          <a:stretch>
            <a:fillRect/>
          </a:stretch>
        </p:blipFill>
        <p:spPr>
          <a:xfrm>
            <a:off x="8038564" y="4724459"/>
            <a:ext cx="1032437" cy="353465"/>
          </a:xfrm>
          <a:prstGeom prst="rect">
            <a:avLst/>
          </a:prstGeom>
        </p:spPr>
      </p:pic>
      <p:sp>
        <p:nvSpPr>
          <p:cNvPr id="8" name="Title Placeholder 7">
            <a:extLst>
              <a:ext uri="{FF2B5EF4-FFF2-40B4-BE49-F238E27FC236}">
                <a16:creationId xmlns:a16="http://schemas.microsoft.com/office/drawing/2014/main" id="{B92D6F5F-114E-6F5B-F47D-BB3BB7314745}"/>
              </a:ext>
            </a:extLst>
          </p:cNvPr>
          <p:cNvSpPr>
            <a:spLocks noGrp="1"/>
          </p:cNvSpPr>
          <p:nvPr>
            <p:ph type="title"/>
          </p:nvPr>
        </p:nvSpPr>
        <p:spPr>
          <a:xfrm>
            <a:off x="388042" y="491893"/>
            <a:ext cx="8264180" cy="3327072"/>
          </a:xfrm>
          <a:prstGeom prst="rect">
            <a:avLst/>
          </a:prstGeom>
        </p:spPr>
        <p:txBody>
          <a:bodyPr vert="horz" lIns="91440" tIns="45720" rIns="91440" bIns="45720" rtlCol="0" anchor="ctr">
            <a:normAutofit/>
          </a:bodyPr>
          <a:lstStyle/>
          <a:p>
            <a:r>
              <a:rPr lang="en-GB" dirty="0"/>
              <a:t>Thank you!</a:t>
            </a:r>
            <a:endParaRPr lang="en-US" dirty="0"/>
          </a:p>
        </p:txBody>
      </p:sp>
    </p:spTree>
    <p:extLst>
      <p:ext uri="{BB962C8B-B14F-4D97-AF65-F5344CB8AC3E}">
        <p14:creationId xmlns:p14="http://schemas.microsoft.com/office/powerpoint/2010/main" val="898508830"/>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Lst>
  <p:hf hdr="0" ftr="0"/>
  <p:txStyles>
    <p:titleStyle>
      <a:lvl1pPr algn="ctr" defTabSz="457200" rtl="0" eaLnBrk="1" latinLnBrk="0" hangingPunct="1">
        <a:lnSpc>
          <a:spcPts val="4800"/>
        </a:lnSpc>
        <a:spcBef>
          <a:spcPct val="0"/>
        </a:spcBef>
        <a:buNone/>
        <a:defRPr sz="5100" b="1" i="0" kern="1200" spc="-50">
          <a:solidFill>
            <a:schemeClr val="tx1"/>
          </a:solidFill>
          <a:latin typeface="Trebuchet MS" panose="020B0703020202090204" pitchFamily="34" charset="0"/>
          <a:ea typeface="+mj-ea"/>
          <a:cs typeface="+mj-cs"/>
        </a:defRPr>
      </a:lvl1pPr>
    </p:titleStyle>
    <p:bodyStyle>
      <a:lvl1pPr marL="0" indent="0" algn="l" defTabSz="457200" rtl="0" eaLnBrk="1" latinLnBrk="0" hangingPunct="1">
        <a:lnSpc>
          <a:spcPts val="1800"/>
        </a:lnSpc>
        <a:spcBef>
          <a:spcPts val="0"/>
        </a:spcBef>
        <a:buFont typeface="Arial"/>
        <a:buNone/>
        <a:defRPr sz="1600" kern="1200" spc="-20">
          <a:solidFill>
            <a:schemeClr val="tx1"/>
          </a:solidFill>
          <a:latin typeface="Trebuchet MS" panose="020B0703020202090204" pitchFamily="34" charset="0"/>
          <a:ea typeface="+mn-ea"/>
          <a:cs typeface="Calibri"/>
        </a:defRPr>
      </a:lvl1pPr>
      <a:lvl2pPr marL="0" indent="0" algn="l" defTabSz="457200" rtl="0" eaLnBrk="1" latinLnBrk="0" hangingPunct="1">
        <a:lnSpc>
          <a:spcPts val="1800"/>
        </a:lnSpc>
        <a:spcBef>
          <a:spcPts val="0"/>
        </a:spcBef>
        <a:buFont typeface="Arial"/>
        <a:buNone/>
        <a:defRPr sz="1600" kern="1200" spc="-20">
          <a:solidFill>
            <a:schemeClr val="tx1"/>
          </a:solidFill>
          <a:latin typeface="Trebuchet MS" panose="020B0703020202090204" pitchFamily="34" charset="0"/>
          <a:ea typeface="+mn-ea"/>
          <a:cs typeface="+mn-cs"/>
        </a:defRPr>
      </a:lvl2pPr>
      <a:lvl3pPr marL="233363" indent="-233363" algn="l" defTabSz="457200" rtl="0" eaLnBrk="1" latinLnBrk="0" hangingPunct="1">
        <a:lnSpc>
          <a:spcPts val="1800"/>
        </a:lnSpc>
        <a:spcBef>
          <a:spcPts val="0"/>
        </a:spcBef>
        <a:buFont typeface="Arial"/>
        <a:buChar char="•"/>
        <a:tabLst/>
        <a:defRPr sz="1600" kern="1200" spc="-20">
          <a:solidFill>
            <a:schemeClr val="bg1"/>
          </a:solidFill>
          <a:latin typeface="+mn-lt"/>
          <a:ea typeface="+mn-ea"/>
          <a:cs typeface="+mn-cs"/>
        </a:defRPr>
      </a:lvl3pPr>
      <a:lvl4pPr marL="473075" indent="-228600" algn="l" defTabSz="541338" rtl="0" eaLnBrk="1" latinLnBrk="0" hangingPunct="1">
        <a:lnSpc>
          <a:spcPts val="1800"/>
        </a:lnSpc>
        <a:spcBef>
          <a:spcPts val="0"/>
        </a:spcBef>
        <a:buFont typeface="Arial"/>
        <a:buChar char="–"/>
        <a:tabLst/>
        <a:defRPr sz="1600" kern="1200" spc="-20">
          <a:solidFill>
            <a:schemeClr val="bg1"/>
          </a:solidFill>
          <a:latin typeface="+mn-lt"/>
          <a:ea typeface="+mn-ea"/>
          <a:cs typeface="+mn-cs"/>
        </a:defRPr>
      </a:lvl4pPr>
      <a:lvl5pPr marL="0" indent="0" algn="l" defTabSz="457200" rtl="0" eaLnBrk="1" latinLnBrk="0" hangingPunct="1">
        <a:lnSpc>
          <a:spcPts val="1800"/>
        </a:lnSpc>
        <a:spcBef>
          <a:spcPts val="0"/>
        </a:spcBef>
        <a:buFont typeface="Arial"/>
        <a:buNone/>
        <a:defRPr sz="1600" kern="1200" spc="-2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6.xml"/><Relationship Id="rId5" Type="http://schemas.openxmlformats.org/officeDocument/2006/relationships/image" Target="../media/image13.jp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title"/>
          </p:nvPr>
        </p:nvSpPr>
        <p:spPr>
          <a:xfrm>
            <a:off x="311700" y="343425"/>
            <a:ext cx="8520600" cy="572700"/>
          </a:xfrm>
          <a:prstGeom prst="rect">
            <a:avLst/>
          </a:prstGeom>
          <a:ln w="19050" cap="flat" cmpd="sng">
            <a:no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GB" sz="2700" b="1" dirty="0"/>
              <a:t>What if your lunch could change someone else’s day?</a:t>
            </a:r>
            <a:endParaRPr sz="2700" b="1" dirty="0"/>
          </a:p>
        </p:txBody>
      </p:sp>
      <p:sp>
        <p:nvSpPr>
          <p:cNvPr id="55" name="Google Shape;55;p13"/>
          <p:cNvSpPr txBox="1">
            <a:spLocks noGrp="1"/>
          </p:cNvSpPr>
          <p:nvPr>
            <p:ph type="body" idx="1"/>
          </p:nvPr>
        </p:nvSpPr>
        <p:spPr>
          <a:xfrm>
            <a:off x="1519460" y="1149630"/>
            <a:ext cx="6283200" cy="21237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GB" dirty="0">
                <a:solidFill>
                  <a:schemeClr val="tx2">
                    <a:lumMod val="65000"/>
                    <a:lumOff val="35000"/>
                  </a:schemeClr>
                </a:solidFill>
              </a:rPr>
              <a:t>Read the four perspectives on your card/on the next slide.</a:t>
            </a:r>
            <a:endParaRPr dirty="0">
              <a:solidFill>
                <a:schemeClr val="tx2">
                  <a:lumMod val="65000"/>
                  <a:lumOff val="35000"/>
                </a:schemeClr>
              </a:solidFill>
            </a:endParaRPr>
          </a:p>
          <a:p>
            <a:pPr marL="0" lvl="0" indent="0" algn="ctr" rtl="0">
              <a:spcBef>
                <a:spcPts val="1200"/>
              </a:spcBef>
              <a:spcAft>
                <a:spcPts val="1200"/>
              </a:spcAft>
              <a:buNone/>
            </a:pPr>
            <a:r>
              <a:rPr lang="en-GB" b="1" dirty="0">
                <a:solidFill>
                  <a:srgbClr val="008375"/>
                </a:solidFill>
              </a:rPr>
              <a:t>Think. Talk. There are no wrong answers.</a:t>
            </a:r>
            <a:endParaRPr b="1" dirty="0">
              <a:solidFill>
                <a:srgbClr val="008375"/>
              </a:solidFill>
            </a:endParaRPr>
          </a:p>
        </p:txBody>
      </p:sp>
      <p:sp>
        <p:nvSpPr>
          <p:cNvPr id="60" name="Google Shape;60;p13"/>
          <p:cNvSpPr txBox="1"/>
          <p:nvPr/>
        </p:nvSpPr>
        <p:spPr>
          <a:xfrm>
            <a:off x="9584750" y="1143775"/>
            <a:ext cx="67641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1800">
              <a:solidFill>
                <a:schemeClr val="dk2"/>
              </a:solidFill>
            </a:endParaRPr>
          </a:p>
        </p:txBody>
      </p:sp>
      <p:pic>
        <p:nvPicPr>
          <p:cNvPr id="3" name="Picture 2">
            <a:extLst>
              <a:ext uri="{FF2B5EF4-FFF2-40B4-BE49-F238E27FC236}">
                <a16:creationId xmlns:a16="http://schemas.microsoft.com/office/drawing/2014/main" id="{79432434-889C-BD19-79B0-8A8F54E9317C}"/>
              </a:ext>
            </a:extLst>
          </p:cNvPr>
          <p:cNvPicPr>
            <a:picLocks noChangeAspect="1"/>
          </p:cNvPicPr>
          <p:nvPr/>
        </p:nvPicPr>
        <p:blipFill>
          <a:blip r:embed="rId3"/>
          <a:stretch>
            <a:fillRect/>
          </a:stretch>
        </p:blipFill>
        <p:spPr>
          <a:xfrm>
            <a:off x="2461895" y="2123660"/>
            <a:ext cx="4220210" cy="240094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73" name="Google Shape;73;p14"/>
          <p:cNvSpPr txBox="1">
            <a:spLocks noGrp="1"/>
          </p:cNvSpPr>
          <p:nvPr>
            <p:ph type="title"/>
          </p:nvPr>
        </p:nvSpPr>
        <p:spPr>
          <a:xfrm>
            <a:off x="0" y="170847"/>
            <a:ext cx="9144000" cy="7389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GB" sz="1800" i="1" dirty="0"/>
              <a:t>One meal, many lives… </a:t>
            </a:r>
            <a:r>
              <a:rPr lang="en-GB" sz="1900" b="1" dirty="0"/>
              <a:t>What if your lunch could change someone else’s day?</a:t>
            </a:r>
            <a:endParaRPr sz="1900" b="1" dirty="0"/>
          </a:p>
        </p:txBody>
      </p:sp>
      <p:sp>
        <p:nvSpPr>
          <p:cNvPr id="69" name="Google Shape;69;p14"/>
          <p:cNvSpPr txBox="1">
            <a:spLocks noGrp="1"/>
          </p:cNvSpPr>
          <p:nvPr>
            <p:ph type="body" idx="1"/>
          </p:nvPr>
        </p:nvSpPr>
        <p:spPr>
          <a:xfrm>
            <a:off x="482080" y="801448"/>
            <a:ext cx="3924951" cy="1396437"/>
          </a:xfrm>
          <a:prstGeom prst="rect">
            <a:avLst/>
          </a:prstGeom>
          <a:solidFill>
            <a:srgbClr val="008375"/>
          </a:solidFill>
          <a:ln w="9525" cap="flat" cmpd="sng">
            <a:noFill/>
            <a:prstDash val="solid"/>
            <a:round/>
            <a:headEnd type="none" w="sm" len="sm"/>
            <a:tailEnd type="none" w="sm" len="sm"/>
          </a:ln>
        </p:spPr>
        <p:txBody>
          <a:bodyPr spcFirstLastPara="1" wrap="square" lIns="91425" tIns="91425" rIns="91425" bIns="91425" anchor="t" anchorCtr="0">
            <a:normAutofit/>
          </a:bodyPr>
          <a:lstStyle/>
          <a:p>
            <a:pPr marL="0" lvl="0" indent="0" algn="ctr" rtl="0">
              <a:spcBef>
                <a:spcPts val="0"/>
              </a:spcBef>
              <a:spcAft>
                <a:spcPts val="0"/>
              </a:spcAft>
              <a:buNone/>
            </a:pPr>
            <a:r>
              <a:rPr lang="en-GB" sz="1500" b="1" dirty="0">
                <a:solidFill>
                  <a:schemeClr val="bg1"/>
                </a:solidFill>
              </a:rPr>
              <a:t>The farmer in drought</a:t>
            </a:r>
            <a:endParaRPr sz="1500" b="1" dirty="0">
              <a:solidFill>
                <a:schemeClr val="bg1"/>
              </a:solidFill>
            </a:endParaRPr>
          </a:p>
          <a:p>
            <a:pPr marL="0" lvl="0" indent="0" algn="ctr">
              <a:lnSpc>
                <a:spcPct val="100000"/>
              </a:lnSpc>
              <a:spcBef>
                <a:spcPts val="1200"/>
              </a:spcBef>
              <a:spcAft>
                <a:spcPts val="1200"/>
              </a:spcAft>
              <a:buNone/>
            </a:pPr>
            <a:r>
              <a:rPr lang="en-GB" sz="1000" b="1" dirty="0">
                <a:solidFill>
                  <a:schemeClr val="bg1"/>
                </a:solidFill>
              </a:rPr>
              <a:t>In parts of the world, land that could grow crops for local families is used instead to grow animal feed. A family in a country facing water shortages is watching their fields dry up – while nearby, huge amounts of water go to livestock farming.</a:t>
            </a:r>
            <a:endParaRPr sz="1000" b="1" dirty="0">
              <a:solidFill>
                <a:schemeClr val="bg1"/>
              </a:solidFill>
            </a:endParaRPr>
          </a:p>
        </p:txBody>
      </p:sp>
      <p:sp>
        <p:nvSpPr>
          <p:cNvPr id="70" name="Google Shape;70;p14"/>
          <p:cNvSpPr txBox="1">
            <a:spLocks noGrp="1"/>
          </p:cNvSpPr>
          <p:nvPr>
            <p:ph type="body" idx="4294967295"/>
          </p:nvPr>
        </p:nvSpPr>
        <p:spPr>
          <a:xfrm>
            <a:off x="482080" y="2276210"/>
            <a:ext cx="3924951" cy="1371012"/>
          </a:xfrm>
          <a:prstGeom prst="rect">
            <a:avLst/>
          </a:prstGeom>
          <a:solidFill>
            <a:srgbClr val="008375"/>
          </a:solidFill>
          <a:ln w="9525" cap="flat" cmpd="sng">
            <a:noFill/>
            <a:prstDash val="solid"/>
            <a:round/>
            <a:headEnd type="none" w="sm" len="sm"/>
            <a:tailEnd type="none" w="sm" len="sm"/>
          </a:ln>
        </p:spPr>
        <p:txBody>
          <a:bodyPr spcFirstLastPara="1" wrap="square" lIns="91425" tIns="91425" rIns="91425" bIns="91425" anchor="t" anchorCtr="0">
            <a:normAutofit/>
          </a:bodyPr>
          <a:lstStyle/>
          <a:p>
            <a:pPr marL="0" lvl="0" indent="0" algn="ctr" rtl="0">
              <a:spcBef>
                <a:spcPts val="0"/>
              </a:spcBef>
              <a:spcAft>
                <a:spcPts val="0"/>
              </a:spcAft>
              <a:buNone/>
            </a:pPr>
            <a:r>
              <a:rPr lang="en-GB" sz="1500" b="1" dirty="0">
                <a:solidFill>
                  <a:schemeClr val="bg1"/>
                </a:solidFill>
              </a:rPr>
              <a:t>A cow on a farm</a:t>
            </a:r>
          </a:p>
          <a:p>
            <a:pPr marL="0" lvl="0" indent="0" algn="ctr">
              <a:lnSpc>
                <a:spcPct val="110000"/>
              </a:lnSpc>
              <a:spcBef>
                <a:spcPts val="1200"/>
              </a:spcBef>
              <a:spcAft>
                <a:spcPts val="1200"/>
              </a:spcAft>
              <a:buNone/>
            </a:pPr>
            <a:r>
              <a:rPr lang="en-GB" sz="1000" b="1" dirty="0">
                <a:solidFill>
                  <a:schemeClr val="bg1"/>
                </a:solidFill>
              </a:rPr>
              <a:t>She didn't choose to be here. Like you, she can feel comfort and fear. She has her own way of moving through the world – and her own preferences. She cannot speak for herself.</a:t>
            </a:r>
            <a:endParaRPr sz="1000" b="1" dirty="0">
              <a:solidFill>
                <a:schemeClr val="bg1"/>
              </a:solidFill>
            </a:endParaRPr>
          </a:p>
        </p:txBody>
      </p:sp>
      <p:sp>
        <p:nvSpPr>
          <p:cNvPr id="71" name="Google Shape;71;p14"/>
          <p:cNvSpPr txBox="1">
            <a:spLocks noGrp="1"/>
          </p:cNvSpPr>
          <p:nvPr>
            <p:ph type="body" idx="4294967295"/>
          </p:nvPr>
        </p:nvSpPr>
        <p:spPr>
          <a:xfrm>
            <a:off x="4482458" y="815956"/>
            <a:ext cx="4184650" cy="1382712"/>
          </a:xfrm>
          <a:prstGeom prst="rect">
            <a:avLst/>
          </a:prstGeom>
          <a:solidFill>
            <a:srgbClr val="008375"/>
          </a:solidFill>
          <a:ln w="9525" cap="flat" cmpd="sng">
            <a:noFill/>
            <a:prstDash val="solid"/>
            <a:round/>
            <a:headEnd type="none" w="sm" len="sm"/>
            <a:tailEnd type="none" w="sm" len="sm"/>
          </a:ln>
        </p:spPr>
        <p:txBody>
          <a:bodyPr spcFirstLastPara="1" wrap="square" lIns="91425" tIns="91425" rIns="91425" bIns="91425" anchor="t" anchorCtr="0">
            <a:normAutofit fontScale="70000" lnSpcReduction="20000"/>
          </a:bodyPr>
          <a:lstStyle/>
          <a:p>
            <a:pPr marL="0" lvl="0" indent="0" algn="ctr" rtl="0">
              <a:spcBef>
                <a:spcPts val="0"/>
              </a:spcBef>
              <a:spcAft>
                <a:spcPts val="0"/>
              </a:spcAft>
              <a:buNone/>
            </a:pPr>
            <a:r>
              <a:rPr lang="en-GB" sz="2100" b="1" dirty="0">
                <a:solidFill>
                  <a:schemeClr val="bg1"/>
                </a:solidFill>
              </a:rPr>
              <a:t>A teenager in another country</a:t>
            </a:r>
            <a:endParaRPr sz="2100" b="1" dirty="0">
              <a:solidFill>
                <a:schemeClr val="bg1"/>
              </a:solidFill>
            </a:endParaRPr>
          </a:p>
          <a:p>
            <a:pPr marL="0" lvl="0" indent="0" algn="ctr" rtl="0">
              <a:lnSpc>
                <a:spcPct val="120000"/>
              </a:lnSpc>
              <a:spcBef>
                <a:spcPts val="1200"/>
              </a:spcBef>
              <a:spcAft>
                <a:spcPts val="1200"/>
              </a:spcAft>
              <a:buNone/>
            </a:pPr>
            <a:r>
              <a:rPr lang="en-GB" sz="1400" b="1" dirty="0">
                <a:solidFill>
                  <a:schemeClr val="bg1"/>
                </a:solidFill>
              </a:rPr>
              <a:t>She's the same age as you. She goes to school, has friends and worries about exams. But getting nutritious food where she lives is not always that easy. Experts say that changing how we use farmland could help produce more food for more people globally.</a:t>
            </a:r>
            <a:endParaRPr sz="1400" b="1" dirty="0">
              <a:solidFill>
                <a:schemeClr val="bg1"/>
              </a:solidFill>
            </a:endParaRPr>
          </a:p>
        </p:txBody>
      </p:sp>
      <p:sp>
        <p:nvSpPr>
          <p:cNvPr id="72" name="Google Shape;72;p14"/>
          <p:cNvSpPr txBox="1">
            <a:spLocks noGrp="1"/>
          </p:cNvSpPr>
          <p:nvPr>
            <p:ph type="body" idx="4294967295"/>
          </p:nvPr>
        </p:nvSpPr>
        <p:spPr>
          <a:xfrm>
            <a:off x="4482458" y="2276211"/>
            <a:ext cx="4184650" cy="1371012"/>
          </a:xfrm>
          <a:prstGeom prst="rect">
            <a:avLst/>
          </a:prstGeom>
          <a:solidFill>
            <a:srgbClr val="008375"/>
          </a:solidFill>
          <a:ln w="9525" cap="flat" cmpd="sng">
            <a:noFill/>
            <a:prstDash val="solid"/>
            <a:round/>
            <a:headEnd type="none" w="sm" len="sm"/>
            <a:tailEnd type="none" w="sm" len="sm"/>
          </a:ln>
        </p:spPr>
        <p:txBody>
          <a:bodyPr spcFirstLastPara="1" wrap="square" lIns="91425" tIns="91425" rIns="91425" bIns="91425" anchor="t" anchorCtr="0">
            <a:normAutofit/>
          </a:bodyPr>
          <a:lstStyle/>
          <a:p>
            <a:pPr marL="0" lvl="0" indent="0" algn="ctr" rtl="0">
              <a:spcBef>
                <a:spcPts val="0"/>
              </a:spcBef>
              <a:spcAft>
                <a:spcPts val="0"/>
              </a:spcAft>
              <a:buNone/>
            </a:pPr>
            <a:r>
              <a:rPr lang="en-GB" b="1" dirty="0">
                <a:solidFill>
                  <a:schemeClr val="bg1"/>
                </a:solidFill>
              </a:rPr>
              <a:t>You</a:t>
            </a:r>
            <a:endParaRPr b="1" dirty="0">
              <a:solidFill>
                <a:schemeClr val="bg1"/>
              </a:solidFill>
            </a:endParaRPr>
          </a:p>
          <a:p>
            <a:pPr marL="0" lvl="0" indent="0" algn="ctr">
              <a:lnSpc>
                <a:spcPct val="100000"/>
              </a:lnSpc>
              <a:spcBef>
                <a:spcPts val="1200"/>
              </a:spcBef>
              <a:spcAft>
                <a:spcPts val="1200"/>
              </a:spcAft>
              <a:buNone/>
            </a:pPr>
            <a:r>
              <a:rPr lang="en-GB" sz="1000" b="1" dirty="0">
                <a:solidFill>
                  <a:schemeClr val="bg1"/>
                </a:solidFill>
              </a:rPr>
              <a:t>You make choices every day – about food, about time, about what you care about. Most of those choices feel small. But when lots of people choose the same thing, the effect gets bigger.</a:t>
            </a:r>
            <a:endParaRPr sz="1000" b="1" dirty="0">
              <a:solidFill>
                <a:schemeClr val="bg1"/>
              </a:solidFill>
            </a:endParaRPr>
          </a:p>
        </p:txBody>
      </p:sp>
      <p:sp>
        <p:nvSpPr>
          <p:cNvPr id="74" name="Google Shape;74;p14"/>
          <p:cNvSpPr txBox="1"/>
          <p:nvPr/>
        </p:nvSpPr>
        <p:spPr>
          <a:xfrm>
            <a:off x="1838766" y="3821162"/>
            <a:ext cx="5136530" cy="646300"/>
          </a:xfrm>
          <a:prstGeom prst="rect">
            <a:avLst/>
          </a:prstGeom>
          <a:noFill/>
          <a:ln>
            <a:noFill/>
          </a:ln>
        </p:spPr>
        <p:txBody>
          <a:bodyPr spcFirstLastPara="1" wrap="square" lIns="91425" tIns="91425" rIns="91425" bIns="91425" anchor="t" anchorCtr="0">
            <a:spAutoFit/>
          </a:bodyPr>
          <a:lstStyle/>
          <a:p>
            <a:pPr marL="457200" lvl="0" indent="-342900" rtl="0">
              <a:spcBef>
                <a:spcPts val="0"/>
              </a:spcBef>
              <a:spcAft>
                <a:spcPts val="0"/>
              </a:spcAft>
              <a:buClr>
                <a:srgbClr val="008375"/>
              </a:buClr>
              <a:buSzPct val="100000"/>
              <a:buAutoNum type="arabicPeriod"/>
            </a:pPr>
            <a:r>
              <a:rPr lang="en-GB" sz="1500" dirty="0">
                <a:solidFill>
                  <a:schemeClr val="tx2">
                    <a:lumMod val="65000"/>
                    <a:lumOff val="35000"/>
                  </a:schemeClr>
                </a:solidFill>
                <a:latin typeface="Trebuchet MS" panose="020B0703020202090204" pitchFamily="34" charset="0"/>
              </a:rPr>
              <a:t>Which perspective surprised you the most and why?</a:t>
            </a:r>
            <a:endParaRPr sz="1500" dirty="0">
              <a:solidFill>
                <a:schemeClr val="tx2">
                  <a:lumMod val="65000"/>
                  <a:lumOff val="35000"/>
                </a:schemeClr>
              </a:solidFill>
              <a:latin typeface="Trebuchet MS" panose="020B0703020202090204" pitchFamily="34" charset="0"/>
            </a:endParaRPr>
          </a:p>
          <a:p>
            <a:pPr marL="457200" lvl="0" indent="-342900" rtl="0">
              <a:spcBef>
                <a:spcPts val="0"/>
              </a:spcBef>
              <a:spcAft>
                <a:spcPts val="0"/>
              </a:spcAft>
              <a:buClr>
                <a:srgbClr val="008375"/>
              </a:buClr>
              <a:buSzPct val="100000"/>
              <a:buAutoNum type="arabicPeriod"/>
            </a:pPr>
            <a:r>
              <a:rPr lang="en-GB" sz="1500" dirty="0">
                <a:solidFill>
                  <a:schemeClr val="tx2">
                    <a:lumMod val="65000"/>
                    <a:lumOff val="35000"/>
                  </a:schemeClr>
                </a:solidFill>
                <a:latin typeface="Trebuchet MS" panose="020B0703020202090204" pitchFamily="34" charset="0"/>
              </a:rPr>
              <a:t>One thing I hadn’t thought about before is…</a:t>
            </a:r>
            <a:endParaRPr sz="1500" dirty="0">
              <a:solidFill>
                <a:schemeClr val="tx2">
                  <a:lumMod val="65000"/>
                  <a:lumOff val="35000"/>
                </a:schemeClr>
              </a:solidFill>
              <a:latin typeface="Trebuchet MS" panose="020B070302020209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1" name="Google Shape;81;p15"/>
          <p:cNvSpPr txBox="1">
            <a:spLocks noGrp="1"/>
          </p:cNvSpPr>
          <p:nvPr>
            <p:ph type="body" idx="1"/>
          </p:nvPr>
        </p:nvSpPr>
        <p:spPr>
          <a:xfrm>
            <a:off x="496039" y="794375"/>
            <a:ext cx="1521047" cy="2898851"/>
          </a:xfrm>
          <a:prstGeom prst="rect">
            <a:avLst/>
          </a:prstGeom>
          <a:solidFill>
            <a:srgbClr val="008375"/>
          </a:solidFill>
          <a:ln w="9525" cap="flat" cmpd="sng">
            <a:no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GB" sz="1400" b="1" dirty="0">
                <a:solidFill>
                  <a:schemeClr val="bg1"/>
                </a:solidFill>
              </a:rPr>
              <a:t>The farmer in drought</a:t>
            </a:r>
            <a:endParaRPr lang="en-US" sz="1400" b="1" dirty="0">
              <a:solidFill>
                <a:schemeClr val="bg1"/>
              </a:solidFill>
            </a:endParaRPr>
          </a:p>
          <a:p>
            <a:pPr marL="0" lvl="0" indent="0" algn="ctr" rtl="0">
              <a:lnSpc>
                <a:spcPct val="100000"/>
              </a:lnSpc>
              <a:spcBef>
                <a:spcPts val="1200"/>
              </a:spcBef>
              <a:spcAft>
                <a:spcPts val="1200"/>
              </a:spcAft>
              <a:buNone/>
            </a:pPr>
            <a:r>
              <a:rPr lang="en-GB" sz="1000" dirty="0">
                <a:solidFill>
                  <a:schemeClr val="bg1"/>
                </a:solidFill>
              </a:rPr>
              <a:t>In parts of Sub-Saharan Africa and South Asia, families farming small plots watch nearby land being converted to grow soy and grain - much of it exported to feed livestock in wealthier countries. The land is legally sold, the market is global, but the local food supply shrinks.</a:t>
            </a:r>
            <a:endParaRPr sz="1000" dirty="0">
              <a:solidFill>
                <a:schemeClr val="bg1"/>
              </a:solidFill>
            </a:endParaRPr>
          </a:p>
        </p:txBody>
      </p:sp>
      <p:sp>
        <p:nvSpPr>
          <p:cNvPr id="82" name="Google Shape;82;p15"/>
          <p:cNvSpPr txBox="1">
            <a:spLocks noGrp="1"/>
          </p:cNvSpPr>
          <p:nvPr>
            <p:ph type="body" idx="4294967295"/>
          </p:nvPr>
        </p:nvSpPr>
        <p:spPr>
          <a:xfrm>
            <a:off x="3763976" y="794376"/>
            <a:ext cx="1521048" cy="2898850"/>
          </a:xfrm>
          <a:prstGeom prst="rect">
            <a:avLst/>
          </a:prstGeom>
          <a:solidFill>
            <a:srgbClr val="008375"/>
          </a:solidFill>
          <a:ln w="9525" cap="flat" cmpd="sng">
            <a:no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GB" sz="1400" b="1" dirty="0">
                <a:solidFill>
                  <a:schemeClr val="bg1"/>
                </a:solidFill>
              </a:rPr>
              <a:t>A cow on a farm</a:t>
            </a:r>
            <a:endParaRPr sz="1400" b="1" dirty="0">
              <a:solidFill>
                <a:schemeClr val="bg1"/>
              </a:solidFill>
            </a:endParaRPr>
          </a:p>
          <a:p>
            <a:pPr marL="0" lvl="0" indent="0" algn="ctr" rtl="0">
              <a:lnSpc>
                <a:spcPct val="100000"/>
              </a:lnSpc>
              <a:spcBef>
                <a:spcPts val="1200"/>
              </a:spcBef>
              <a:spcAft>
                <a:spcPts val="1200"/>
              </a:spcAft>
              <a:buNone/>
            </a:pPr>
            <a:r>
              <a:rPr lang="en-GB" sz="1000" dirty="0">
                <a:solidFill>
                  <a:schemeClr val="bg1"/>
                </a:solidFill>
              </a:rPr>
              <a:t>She exists in a system entirely designed around human use. Research shows that many farmed animals are capable of forming social bonds, experiencing stress, and showing preferences. She has no legal standing in most countries. Her interests don't appear in trade negotiations or policy documents.</a:t>
            </a:r>
            <a:endParaRPr sz="1000" dirty="0">
              <a:solidFill>
                <a:schemeClr val="bg1"/>
              </a:solidFill>
            </a:endParaRPr>
          </a:p>
        </p:txBody>
      </p:sp>
      <p:sp>
        <p:nvSpPr>
          <p:cNvPr id="83" name="Google Shape;83;p15"/>
          <p:cNvSpPr txBox="1">
            <a:spLocks noGrp="1"/>
          </p:cNvSpPr>
          <p:nvPr>
            <p:ph type="body" idx="4294967295"/>
          </p:nvPr>
        </p:nvSpPr>
        <p:spPr>
          <a:xfrm>
            <a:off x="2130007" y="794376"/>
            <a:ext cx="1521048" cy="2898850"/>
          </a:xfrm>
          <a:prstGeom prst="rect">
            <a:avLst/>
          </a:prstGeom>
          <a:solidFill>
            <a:srgbClr val="008375"/>
          </a:solidFill>
          <a:ln w="9525" cap="flat" cmpd="sng">
            <a:no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GB" sz="1400" b="1" dirty="0">
                <a:solidFill>
                  <a:schemeClr val="bg1"/>
                </a:solidFill>
              </a:rPr>
              <a:t>A teenager in another country</a:t>
            </a:r>
            <a:endParaRPr lang="en-US" sz="1400" b="1" dirty="0">
              <a:solidFill>
                <a:schemeClr val="bg1"/>
              </a:solidFill>
            </a:endParaRPr>
          </a:p>
          <a:p>
            <a:pPr marL="0" lvl="0" indent="0" algn="ctr" rtl="0">
              <a:lnSpc>
                <a:spcPct val="100000"/>
              </a:lnSpc>
              <a:spcBef>
                <a:spcPts val="1200"/>
              </a:spcBef>
              <a:spcAft>
                <a:spcPts val="1200"/>
              </a:spcAft>
              <a:buNone/>
            </a:pPr>
            <a:r>
              <a:rPr lang="en-GB" sz="1000" dirty="0">
                <a:solidFill>
                  <a:schemeClr val="bg1"/>
                </a:solidFill>
              </a:rPr>
              <a:t>She is studying for exams that she hopes will change her future. Her country faces food insecurity - not because food doesn't exist globally, but because of how resources are distributed. She didn't choose the food system she was born into. Neither did you.</a:t>
            </a:r>
            <a:endParaRPr sz="1000" dirty="0">
              <a:solidFill>
                <a:schemeClr val="bg1"/>
              </a:solidFill>
            </a:endParaRPr>
          </a:p>
        </p:txBody>
      </p:sp>
      <p:sp>
        <p:nvSpPr>
          <p:cNvPr id="84" name="Google Shape;84;p15"/>
          <p:cNvSpPr txBox="1">
            <a:spLocks noGrp="1"/>
          </p:cNvSpPr>
          <p:nvPr>
            <p:ph type="body" idx="4294967295"/>
          </p:nvPr>
        </p:nvSpPr>
        <p:spPr>
          <a:xfrm>
            <a:off x="7040526" y="794376"/>
            <a:ext cx="1607435" cy="2898850"/>
          </a:xfrm>
          <a:prstGeom prst="rect">
            <a:avLst/>
          </a:prstGeom>
          <a:solidFill>
            <a:srgbClr val="008375"/>
          </a:solidFill>
          <a:ln w="9525" cap="flat" cmpd="sng">
            <a:no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GB" sz="1400" b="1" dirty="0">
                <a:solidFill>
                  <a:schemeClr val="bg1"/>
                </a:solidFill>
              </a:rPr>
              <a:t>You</a:t>
            </a:r>
            <a:endParaRPr sz="1400" b="1" dirty="0">
              <a:solidFill>
                <a:schemeClr val="bg1"/>
              </a:solidFill>
            </a:endParaRPr>
          </a:p>
          <a:p>
            <a:pPr marL="0" lvl="0" indent="0" algn="ctr" rtl="0">
              <a:lnSpc>
                <a:spcPct val="100000"/>
              </a:lnSpc>
              <a:spcBef>
                <a:spcPts val="1200"/>
              </a:spcBef>
              <a:spcAft>
                <a:spcPts val="1200"/>
              </a:spcAft>
              <a:buNone/>
            </a:pPr>
            <a:r>
              <a:rPr lang="en-GB" sz="1000" dirty="0">
                <a:solidFill>
                  <a:schemeClr val="bg1"/>
                </a:solidFill>
              </a:rPr>
              <a:t>You live inside a system you didn't design. You make choices daily that feel personal but have collective effects. You probably already know something you do that isn't entirely consistent with your values. Most people do. That gap, between what we know and what we do, is called cognitive dissonance. It's human. What matters is what you do with it.</a:t>
            </a:r>
            <a:endParaRPr sz="1000" dirty="0">
              <a:solidFill>
                <a:schemeClr val="bg1"/>
              </a:solidFill>
            </a:endParaRPr>
          </a:p>
        </p:txBody>
      </p:sp>
      <p:sp>
        <p:nvSpPr>
          <p:cNvPr id="85" name="Google Shape;85;p15"/>
          <p:cNvSpPr txBox="1">
            <a:spLocks noGrp="1"/>
          </p:cNvSpPr>
          <p:nvPr>
            <p:ph type="body" idx="4294967295"/>
          </p:nvPr>
        </p:nvSpPr>
        <p:spPr>
          <a:xfrm>
            <a:off x="5397945" y="794376"/>
            <a:ext cx="1529660" cy="2898850"/>
          </a:xfrm>
          <a:prstGeom prst="rect">
            <a:avLst/>
          </a:prstGeom>
          <a:solidFill>
            <a:srgbClr val="008375"/>
          </a:solidFill>
          <a:ln w="9525" cap="flat" cmpd="sng">
            <a:no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GB" sz="1400" b="1" dirty="0">
                <a:solidFill>
                  <a:schemeClr val="bg1"/>
                </a:solidFill>
              </a:rPr>
              <a:t>The policymaker</a:t>
            </a:r>
            <a:endParaRPr sz="1400" b="1" dirty="0">
              <a:solidFill>
                <a:schemeClr val="bg1"/>
              </a:solidFill>
            </a:endParaRPr>
          </a:p>
          <a:p>
            <a:pPr marL="0" lvl="0" indent="0" algn="ctr" rtl="0">
              <a:lnSpc>
                <a:spcPct val="100000"/>
              </a:lnSpc>
              <a:spcBef>
                <a:spcPts val="0"/>
              </a:spcBef>
              <a:spcAft>
                <a:spcPts val="0"/>
              </a:spcAft>
              <a:buNone/>
            </a:pPr>
            <a:endParaRPr lang="en-GB" sz="1000" dirty="0">
              <a:solidFill>
                <a:schemeClr val="bg1"/>
              </a:solidFill>
            </a:endParaRPr>
          </a:p>
          <a:p>
            <a:pPr marL="0" lvl="0" indent="0" algn="ctr" rtl="0">
              <a:lnSpc>
                <a:spcPct val="100000"/>
              </a:lnSpc>
              <a:spcBef>
                <a:spcPts val="0"/>
              </a:spcBef>
              <a:spcAft>
                <a:spcPts val="0"/>
              </a:spcAft>
              <a:buNone/>
            </a:pPr>
            <a:r>
              <a:rPr lang="en-GB" sz="1000" dirty="0">
                <a:solidFill>
                  <a:schemeClr val="bg1"/>
                </a:solidFill>
              </a:rPr>
              <a:t>She needs to balance food industry jobs, trade agreements, public health, environmental targets, and voter opinion - all at once. She knows the data on land use and hunger. She also knows that suggesting dietary change loses elections. What would you do in her position?</a:t>
            </a:r>
            <a:endParaRPr sz="1000" dirty="0">
              <a:solidFill>
                <a:schemeClr val="bg1"/>
              </a:solidFill>
            </a:endParaRPr>
          </a:p>
        </p:txBody>
      </p:sp>
      <p:sp>
        <p:nvSpPr>
          <p:cNvPr id="86" name="Google Shape;86;p15"/>
          <p:cNvSpPr txBox="1"/>
          <p:nvPr/>
        </p:nvSpPr>
        <p:spPr>
          <a:xfrm>
            <a:off x="264200" y="3875978"/>
            <a:ext cx="8520599" cy="615523"/>
          </a:xfrm>
          <a:prstGeom prst="rect">
            <a:avLst/>
          </a:prstGeom>
          <a:noFill/>
          <a:ln w="9525" cap="flat" cmpd="sng">
            <a:noFill/>
            <a:prstDash val="solid"/>
            <a:round/>
            <a:headEnd type="none" w="sm" len="sm"/>
            <a:tailEnd type="none" w="sm" len="sm"/>
          </a:ln>
        </p:spPr>
        <p:txBody>
          <a:bodyPr spcFirstLastPara="1" wrap="square" lIns="91425" tIns="91425" rIns="91425" bIns="91425" anchor="t" anchorCtr="0">
            <a:spAutoFit/>
          </a:bodyPr>
          <a:lstStyle/>
          <a:p>
            <a:pPr marL="457200" lvl="0" indent="-311150" algn="l" rtl="0">
              <a:spcBef>
                <a:spcPts val="0"/>
              </a:spcBef>
              <a:spcAft>
                <a:spcPts val="0"/>
              </a:spcAft>
              <a:buClr>
                <a:srgbClr val="008375"/>
              </a:buClr>
              <a:buSzPct val="100000"/>
              <a:buAutoNum type="arabicPeriod"/>
            </a:pPr>
            <a:r>
              <a:rPr lang="en-GB" sz="1400" dirty="0">
                <a:solidFill>
                  <a:schemeClr val="tx2">
                    <a:lumMod val="65000"/>
                    <a:lumOff val="35000"/>
                  </a:schemeClr>
                </a:solidFill>
                <a:latin typeface="Trebuchet MS" panose="020B0703020202090204" pitchFamily="34" charset="0"/>
              </a:rPr>
              <a:t>Which perspective is the hardest to argue against and why?</a:t>
            </a:r>
            <a:endParaRPr sz="1400" dirty="0">
              <a:solidFill>
                <a:schemeClr val="tx2">
                  <a:lumMod val="65000"/>
                  <a:lumOff val="35000"/>
                </a:schemeClr>
              </a:solidFill>
              <a:latin typeface="Trebuchet MS" panose="020B0703020202090204" pitchFamily="34" charset="0"/>
            </a:endParaRPr>
          </a:p>
          <a:p>
            <a:pPr marL="457200" lvl="0" indent="-311150" algn="l" rtl="0">
              <a:spcBef>
                <a:spcPts val="0"/>
              </a:spcBef>
              <a:spcAft>
                <a:spcPts val="0"/>
              </a:spcAft>
              <a:buClr>
                <a:srgbClr val="008375"/>
              </a:buClr>
              <a:buSzPct val="100000"/>
              <a:buAutoNum type="arabicPeriod"/>
            </a:pPr>
            <a:r>
              <a:rPr lang="en-GB" sz="1400" dirty="0">
                <a:solidFill>
                  <a:schemeClr val="tx2">
                    <a:lumMod val="65000"/>
                    <a:lumOff val="35000"/>
                  </a:schemeClr>
                </a:solidFill>
                <a:latin typeface="Trebuchet MS" panose="020B0703020202090204" pitchFamily="34" charset="0"/>
              </a:rPr>
              <a:t>Name something you know which might cause harm but is hard to change. What makes it difficult?</a:t>
            </a:r>
            <a:endParaRPr sz="1400" dirty="0">
              <a:solidFill>
                <a:schemeClr val="tx2">
                  <a:lumMod val="65000"/>
                  <a:lumOff val="35000"/>
                </a:schemeClr>
              </a:solidFill>
              <a:latin typeface="Trebuchet MS" panose="020B0703020202090204" pitchFamily="34" charset="0"/>
            </a:endParaRPr>
          </a:p>
        </p:txBody>
      </p:sp>
      <p:sp>
        <p:nvSpPr>
          <p:cNvPr id="4" name="Google Shape;73;p14">
            <a:extLst>
              <a:ext uri="{FF2B5EF4-FFF2-40B4-BE49-F238E27FC236}">
                <a16:creationId xmlns:a16="http://schemas.microsoft.com/office/drawing/2014/main" id="{DBAB5D65-C97A-51A2-B763-D04EDF3CD4C5}"/>
              </a:ext>
            </a:extLst>
          </p:cNvPr>
          <p:cNvSpPr txBox="1">
            <a:spLocks/>
          </p:cNvSpPr>
          <p:nvPr/>
        </p:nvSpPr>
        <p:spPr>
          <a:xfrm>
            <a:off x="0" y="179889"/>
            <a:ext cx="9144000" cy="738900"/>
          </a:xfrm>
          <a:prstGeom prst="rect">
            <a:avLst/>
          </a:prstGeom>
        </p:spPr>
        <p:txBody>
          <a:bodyPr spcFirstLastPara="1" vert="horz" wrap="square" lIns="91425" tIns="91425" rIns="91425" bIns="91425" rtlCol="0" anchor="t" anchorCtr="0">
            <a:noAutofit/>
          </a:bodyPr>
          <a:lstStyle>
            <a:lvl1pPr lvl="0" algn="l" defTabSz="457200" rtl="0" eaLnBrk="1" latinLnBrk="0" hangingPunct="1">
              <a:lnSpc>
                <a:spcPts val="3400"/>
              </a:lnSpc>
              <a:spcBef>
                <a:spcPts val="0"/>
              </a:spcBef>
              <a:spcAft>
                <a:spcPts val="0"/>
              </a:spcAft>
              <a:buSzPts val="2800"/>
              <a:buNone/>
              <a:defRPr sz="3200" kern="1200" spc="-50">
                <a:solidFill>
                  <a:srgbClr val="028375"/>
                </a:solidFill>
                <a:latin typeface="Trebuchet MS" panose="020B0703020202090204" pitchFamily="34" charset="0"/>
                <a:ea typeface="+mj-ea"/>
                <a:cs typeface="+mj-cs"/>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pPr algn="ctr">
              <a:lnSpc>
                <a:spcPct val="100000"/>
              </a:lnSpc>
            </a:pPr>
            <a:r>
              <a:rPr lang="en-GB" sz="1800" i="1" dirty="0"/>
              <a:t>One meal, many lives… </a:t>
            </a:r>
            <a:r>
              <a:rPr lang="en-GB" sz="1900" b="1" dirty="0"/>
              <a:t>What if your lunch could change someone else’s day?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5" name="Google Shape;95;p16"/>
          <p:cNvSpPr txBox="1"/>
          <p:nvPr/>
        </p:nvSpPr>
        <p:spPr>
          <a:xfrm>
            <a:off x="0" y="153828"/>
            <a:ext cx="9144000" cy="569356"/>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400" b="1" dirty="0">
                <a:solidFill>
                  <a:srgbClr val="008375"/>
                </a:solidFill>
                <a:latin typeface="Trebuchet MS" panose="020B0703020202090204" pitchFamily="34" charset="0"/>
              </a:rPr>
              <a:t>What if your lunch could change someone else’s day?</a:t>
            </a:r>
            <a:endParaRPr sz="2400" b="1" dirty="0">
              <a:solidFill>
                <a:srgbClr val="008375"/>
              </a:solidFill>
              <a:latin typeface="Trebuchet MS" panose="020B0703020202090204" pitchFamily="34" charset="0"/>
            </a:endParaRPr>
          </a:p>
        </p:txBody>
      </p:sp>
      <p:sp>
        <p:nvSpPr>
          <p:cNvPr id="96" name="Google Shape;96;p16"/>
          <p:cNvSpPr txBox="1"/>
          <p:nvPr/>
        </p:nvSpPr>
        <p:spPr>
          <a:xfrm>
            <a:off x="5099783" y="968653"/>
            <a:ext cx="3075709" cy="1492686"/>
          </a:xfrm>
          <a:prstGeom prst="rect">
            <a:avLst/>
          </a:prstGeom>
          <a:solidFill>
            <a:srgbClr val="008375"/>
          </a:solid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rtl="0">
              <a:spcBef>
                <a:spcPts val="0"/>
              </a:spcBef>
              <a:spcAft>
                <a:spcPts val="0"/>
              </a:spcAft>
              <a:buNone/>
            </a:pPr>
            <a:r>
              <a:rPr lang="en-GB" sz="1700" b="1" dirty="0">
                <a:solidFill>
                  <a:schemeClr val="bg1"/>
                </a:solidFill>
                <a:latin typeface="Trebuchet MS" panose="020B0703020202090204" pitchFamily="34" charset="0"/>
              </a:rPr>
              <a:t>TASK: </a:t>
            </a:r>
            <a:r>
              <a:rPr lang="en-GB" sz="1700" dirty="0">
                <a:solidFill>
                  <a:schemeClr val="bg1"/>
                </a:solidFill>
                <a:latin typeface="Trebuchet MS" panose="020B0703020202090204" pitchFamily="34" charset="0"/>
              </a:rPr>
              <a:t>Finish these sentences</a:t>
            </a:r>
            <a:endParaRPr sz="1700" dirty="0">
              <a:solidFill>
                <a:schemeClr val="bg1"/>
              </a:solidFill>
              <a:latin typeface="Trebuchet MS" panose="020B0703020202090204" pitchFamily="34" charset="0"/>
            </a:endParaRPr>
          </a:p>
          <a:p>
            <a:pPr marL="0" lvl="0" indent="0" rtl="0">
              <a:spcBef>
                <a:spcPts val="0"/>
              </a:spcBef>
              <a:spcAft>
                <a:spcPts val="0"/>
              </a:spcAft>
              <a:buNone/>
            </a:pPr>
            <a:endParaRPr sz="1700" b="1" i="1" dirty="0">
              <a:solidFill>
                <a:schemeClr val="bg1"/>
              </a:solidFill>
              <a:latin typeface="Trebuchet MS" panose="020B0703020202090204" pitchFamily="34" charset="0"/>
            </a:endParaRPr>
          </a:p>
          <a:p>
            <a:pPr marL="0" lvl="0" indent="0" rtl="0">
              <a:spcBef>
                <a:spcPts val="0"/>
              </a:spcBef>
              <a:spcAft>
                <a:spcPts val="0"/>
              </a:spcAft>
              <a:buNone/>
            </a:pPr>
            <a:r>
              <a:rPr lang="en-GB" sz="1700" i="1" dirty="0">
                <a:solidFill>
                  <a:schemeClr val="bg1"/>
                </a:solidFill>
                <a:latin typeface="Trebuchet MS" panose="020B0703020202090204" pitchFamily="34" charset="0"/>
              </a:rPr>
              <a:t>I hadn’t thought about…</a:t>
            </a:r>
            <a:endParaRPr sz="1700" i="1" dirty="0">
              <a:solidFill>
                <a:schemeClr val="bg1"/>
              </a:solidFill>
              <a:latin typeface="Trebuchet MS" panose="020B0703020202090204" pitchFamily="34" charset="0"/>
            </a:endParaRPr>
          </a:p>
          <a:p>
            <a:pPr marL="0" lvl="0" indent="0" rtl="0">
              <a:spcBef>
                <a:spcPts val="0"/>
              </a:spcBef>
              <a:spcAft>
                <a:spcPts val="0"/>
              </a:spcAft>
              <a:buNone/>
            </a:pPr>
            <a:endParaRPr sz="1700" i="1" dirty="0">
              <a:solidFill>
                <a:schemeClr val="bg1"/>
              </a:solidFill>
              <a:latin typeface="Trebuchet MS" panose="020B0703020202090204" pitchFamily="34" charset="0"/>
            </a:endParaRPr>
          </a:p>
          <a:p>
            <a:pPr marL="0" lvl="0" indent="0" rtl="0">
              <a:spcBef>
                <a:spcPts val="0"/>
              </a:spcBef>
              <a:spcAft>
                <a:spcPts val="0"/>
              </a:spcAft>
              <a:buNone/>
            </a:pPr>
            <a:r>
              <a:rPr lang="en-GB" sz="1700" i="1" dirty="0">
                <a:solidFill>
                  <a:schemeClr val="bg1"/>
                </a:solidFill>
                <a:latin typeface="Trebuchet MS" panose="020B0703020202090204" pitchFamily="34" charset="0"/>
              </a:rPr>
              <a:t>This made me feel…</a:t>
            </a:r>
          </a:p>
        </p:txBody>
      </p:sp>
      <p:sp>
        <p:nvSpPr>
          <p:cNvPr id="97" name="Google Shape;97;p16"/>
          <p:cNvSpPr txBox="1"/>
          <p:nvPr/>
        </p:nvSpPr>
        <p:spPr>
          <a:xfrm>
            <a:off x="5099782" y="2679493"/>
            <a:ext cx="3075709" cy="1831240"/>
          </a:xfrm>
          <a:prstGeom prst="rect">
            <a:avLst/>
          </a:prstGeom>
          <a:noFill/>
          <a:ln w="9525" cap="flat" cmpd="sng">
            <a:no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700" b="1" dirty="0">
                <a:solidFill>
                  <a:srgbClr val="008375"/>
                </a:solidFill>
                <a:latin typeface="Trebuchet MS" panose="020B0703020202090204" pitchFamily="34" charset="0"/>
              </a:rPr>
              <a:t>Word bank</a:t>
            </a:r>
            <a:endParaRPr sz="1700" b="1" dirty="0">
              <a:solidFill>
                <a:srgbClr val="008375"/>
              </a:solidFill>
              <a:latin typeface="Trebuchet MS" panose="020B0703020202090204" pitchFamily="34" charset="0"/>
            </a:endParaRPr>
          </a:p>
          <a:p>
            <a:pPr marL="0" lvl="0" indent="0" algn="ctr" rtl="0">
              <a:spcBef>
                <a:spcPts val="0"/>
              </a:spcBef>
              <a:spcAft>
                <a:spcPts val="0"/>
              </a:spcAft>
              <a:buNone/>
            </a:pPr>
            <a:r>
              <a:rPr lang="en-GB" sz="1500" dirty="0">
                <a:solidFill>
                  <a:schemeClr val="tx2">
                    <a:lumMod val="65000"/>
                    <a:lumOff val="35000"/>
                  </a:schemeClr>
                </a:solidFill>
                <a:latin typeface="Trebuchet MS" panose="020B0703020202090204" pitchFamily="34" charset="0"/>
              </a:rPr>
              <a:t>surprised</a:t>
            </a:r>
          </a:p>
          <a:p>
            <a:pPr marL="0" lvl="0" indent="0" algn="ctr" rtl="0">
              <a:spcBef>
                <a:spcPts val="0"/>
              </a:spcBef>
              <a:spcAft>
                <a:spcPts val="0"/>
              </a:spcAft>
              <a:buNone/>
            </a:pPr>
            <a:r>
              <a:rPr lang="en-GB" sz="1500" dirty="0">
                <a:solidFill>
                  <a:schemeClr val="tx2">
                    <a:lumMod val="65000"/>
                    <a:lumOff val="35000"/>
                  </a:schemeClr>
                </a:solidFill>
                <a:latin typeface="Trebuchet MS" panose="020B0703020202090204" pitchFamily="34" charset="0"/>
              </a:rPr>
              <a:t>confused</a:t>
            </a:r>
          </a:p>
          <a:p>
            <a:pPr marL="0" lvl="0" indent="0" algn="ctr" rtl="0">
              <a:spcBef>
                <a:spcPts val="0"/>
              </a:spcBef>
              <a:spcAft>
                <a:spcPts val="0"/>
              </a:spcAft>
              <a:buNone/>
            </a:pPr>
            <a:r>
              <a:rPr lang="en-GB" sz="1500" dirty="0">
                <a:solidFill>
                  <a:schemeClr val="tx2">
                    <a:lumMod val="65000"/>
                    <a:lumOff val="35000"/>
                  </a:schemeClr>
                </a:solidFill>
                <a:latin typeface="Trebuchet MS" panose="020B0703020202090204" pitchFamily="34" charset="0"/>
              </a:rPr>
              <a:t>sad</a:t>
            </a:r>
          </a:p>
          <a:p>
            <a:pPr marL="0" lvl="0" indent="0" algn="ctr" rtl="0">
              <a:spcBef>
                <a:spcPts val="0"/>
              </a:spcBef>
              <a:spcAft>
                <a:spcPts val="0"/>
              </a:spcAft>
              <a:buNone/>
            </a:pPr>
            <a:r>
              <a:rPr lang="en-GB" sz="1500" dirty="0">
                <a:solidFill>
                  <a:schemeClr val="tx2">
                    <a:lumMod val="65000"/>
                    <a:lumOff val="35000"/>
                  </a:schemeClr>
                </a:solidFill>
                <a:latin typeface="Trebuchet MS" panose="020B0703020202090204" pitchFamily="34" charset="0"/>
              </a:rPr>
              <a:t>curious</a:t>
            </a:r>
          </a:p>
          <a:p>
            <a:pPr marL="0" lvl="0" indent="0" algn="ctr" rtl="0">
              <a:spcBef>
                <a:spcPts val="0"/>
              </a:spcBef>
              <a:spcAft>
                <a:spcPts val="0"/>
              </a:spcAft>
              <a:buNone/>
            </a:pPr>
            <a:r>
              <a:rPr lang="en-GB" sz="1500" dirty="0">
                <a:solidFill>
                  <a:schemeClr val="tx2">
                    <a:lumMod val="65000"/>
                    <a:lumOff val="35000"/>
                  </a:schemeClr>
                </a:solidFill>
                <a:latin typeface="Trebuchet MS" panose="020B0703020202090204" pitchFamily="34" charset="0"/>
              </a:rPr>
              <a:t>uncomfortable</a:t>
            </a:r>
          </a:p>
          <a:p>
            <a:pPr marL="0" lvl="0" indent="0" algn="ctr" rtl="0">
              <a:spcBef>
                <a:spcPts val="0"/>
              </a:spcBef>
              <a:spcAft>
                <a:spcPts val="0"/>
              </a:spcAft>
              <a:buNone/>
            </a:pPr>
            <a:r>
              <a:rPr lang="en-GB" sz="1500" dirty="0">
                <a:solidFill>
                  <a:schemeClr val="tx2">
                    <a:lumMod val="65000"/>
                    <a:lumOff val="35000"/>
                  </a:schemeClr>
                </a:solidFill>
                <a:latin typeface="Trebuchet MS" panose="020B0703020202090204" pitchFamily="34" charset="0"/>
              </a:rPr>
              <a:t>interested</a:t>
            </a:r>
            <a:endParaRPr sz="1500" dirty="0">
              <a:solidFill>
                <a:schemeClr val="tx2">
                  <a:lumMod val="65000"/>
                  <a:lumOff val="35000"/>
                </a:schemeClr>
              </a:solidFill>
              <a:latin typeface="Trebuchet MS" panose="020B0703020202090204" pitchFamily="34" charset="0"/>
            </a:endParaRPr>
          </a:p>
        </p:txBody>
      </p:sp>
      <p:sp>
        <p:nvSpPr>
          <p:cNvPr id="2" name="Oval 1">
            <a:extLst>
              <a:ext uri="{FF2B5EF4-FFF2-40B4-BE49-F238E27FC236}">
                <a16:creationId xmlns:a16="http://schemas.microsoft.com/office/drawing/2014/main" id="{35B9CC14-8735-28C0-F78E-EE03F2F11335}"/>
              </a:ext>
            </a:extLst>
          </p:cNvPr>
          <p:cNvSpPr/>
          <p:nvPr/>
        </p:nvSpPr>
        <p:spPr>
          <a:xfrm>
            <a:off x="896499" y="930671"/>
            <a:ext cx="1700431" cy="1700431"/>
          </a:xfrm>
          <a:prstGeom prst="ellipse">
            <a:avLst/>
          </a:prstGeom>
          <a:blipFill>
            <a:blip r:embed="rId3"/>
            <a:stretch>
              <a:fillRect/>
            </a:stretch>
          </a:blipFill>
          <a:ln>
            <a:solidFill>
              <a:srgbClr val="00837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AD62EEA-FF5A-AB5F-9E83-CBC7D92A6666}"/>
              </a:ext>
            </a:extLst>
          </p:cNvPr>
          <p:cNvSpPr/>
          <p:nvPr/>
        </p:nvSpPr>
        <p:spPr>
          <a:xfrm>
            <a:off x="2879678" y="930671"/>
            <a:ext cx="1700431" cy="1700431"/>
          </a:xfrm>
          <a:prstGeom prst="ellipse">
            <a:avLst/>
          </a:prstGeom>
          <a:blipFill>
            <a:blip r:embed="rId4"/>
            <a:stretch>
              <a:fillRect/>
            </a:stretch>
          </a:blipFill>
          <a:ln>
            <a:solidFill>
              <a:srgbClr val="00837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4058C42F-6604-6456-A4C6-3E7EA7536D59}"/>
              </a:ext>
            </a:extLst>
          </p:cNvPr>
          <p:cNvSpPr/>
          <p:nvPr/>
        </p:nvSpPr>
        <p:spPr>
          <a:xfrm>
            <a:off x="896499" y="2724842"/>
            <a:ext cx="1700431" cy="1700431"/>
          </a:xfrm>
          <a:prstGeom prst="ellipse">
            <a:avLst/>
          </a:prstGeom>
          <a:blipFill>
            <a:blip r:embed="rId5"/>
            <a:stretch>
              <a:fillRect/>
            </a:stretch>
          </a:blipFill>
          <a:ln>
            <a:solidFill>
              <a:srgbClr val="00837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B177DD6-C07E-D100-41DE-18DACD155823}"/>
              </a:ext>
            </a:extLst>
          </p:cNvPr>
          <p:cNvSpPr/>
          <p:nvPr/>
        </p:nvSpPr>
        <p:spPr>
          <a:xfrm>
            <a:off x="2879678" y="2724842"/>
            <a:ext cx="1700431" cy="1700431"/>
          </a:xfrm>
          <a:prstGeom prst="ellipse">
            <a:avLst/>
          </a:prstGeom>
          <a:solidFill>
            <a:srgbClr val="008375"/>
          </a:solidFill>
          <a:ln>
            <a:solidFill>
              <a:srgbClr val="00837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100" b="1" dirty="0">
                <a:latin typeface="Trebuchet MS" panose="020B0703020202090204" pitchFamily="34" charset="0"/>
              </a:rPr>
              <a:t>YOU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theme/theme1.xml><?xml version="1.0" encoding="utf-8"?>
<a:theme xmlns:a="http://schemas.openxmlformats.org/drawingml/2006/main" name="SECONDARY">
  <a:themeElements>
    <a:clrScheme name="MBA colour final 4">
      <a:dk1>
        <a:srgbClr val="13316E"/>
      </a:dk1>
      <a:lt1>
        <a:sysClr val="window" lastClr="FFFFFF"/>
      </a:lt1>
      <a:dk2>
        <a:srgbClr val="000000"/>
      </a:dk2>
      <a:lt2>
        <a:srgbClr val="50535A"/>
      </a:lt2>
      <a:accent1>
        <a:srgbClr val="0967B1"/>
      </a:accent1>
      <a:accent2>
        <a:srgbClr val="008E82"/>
      </a:accent2>
      <a:accent3>
        <a:srgbClr val="25A73B"/>
      </a:accent3>
      <a:accent4>
        <a:srgbClr val="EA580D"/>
      </a:accent4>
      <a:accent5>
        <a:srgbClr val="DA1F6C"/>
      </a:accent5>
      <a:accent6>
        <a:srgbClr val="6F4F9B"/>
      </a:accent6>
      <a:hlink>
        <a:srgbClr val="13316E"/>
      </a:hlink>
      <a:folHlink>
        <a:srgbClr val="13316E"/>
      </a:folHlink>
    </a:clrScheme>
    <a:fontScheme name="Office 2">
      <a:majorFont>
        <a:latin typeface="Calibri Ligh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Light"/>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ECONDARY" id="{73FF47D0-0B47-AA4A-B42C-722CDA9E864A}" vid="{079BEC5C-5FB5-1948-B390-20BCA8BF31C5}"/>
    </a:ext>
  </a:extLst>
</a:theme>
</file>

<file path=ppt/theme/theme2.xml><?xml version="1.0" encoding="utf-8"?>
<a:theme xmlns:a="http://schemas.openxmlformats.org/drawingml/2006/main" name="1_Secondary Resources">
  <a:themeElements>
    <a:clrScheme name="MBA colour final 4">
      <a:dk1>
        <a:srgbClr val="13316E"/>
      </a:dk1>
      <a:lt1>
        <a:sysClr val="window" lastClr="FFFFFF"/>
      </a:lt1>
      <a:dk2>
        <a:srgbClr val="000000"/>
      </a:dk2>
      <a:lt2>
        <a:srgbClr val="50535A"/>
      </a:lt2>
      <a:accent1>
        <a:srgbClr val="0967B1"/>
      </a:accent1>
      <a:accent2>
        <a:srgbClr val="008E82"/>
      </a:accent2>
      <a:accent3>
        <a:srgbClr val="25A73B"/>
      </a:accent3>
      <a:accent4>
        <a:srgbClr val="EA580D"/>
      </a:accent4>
      <a:accent5>
        <a:srgbClr val="DA1F6C"/>
      </a:accent5>
      <a:accent6>
        <a:srgbClr val="6F4F9B"/>
      </a:accent6>
      <a:hlink>
        <a:srgbClr val="13316E"/>
      </a:hlink>
      <a:folHlink>
        <a:srgbClr val="13316E"/>
      </a:folHlink>
    </a:clrScheme>
    <a:fontScheme name="Office 2">
      <a:majorFont>
        <a:latin typeface="Calibri Ligh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Light"/>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econdary Resources" id="{922A019F-9337-8949-8751-7C3FEE82E87B}" vid="{9802BF0B-F4EA-F04E-BAF7-FA6877653377}"/>
    </a:ext>
  </a:extLst>
</a:theme>
</file>

<file path=ppt/theme/theme3.xml><?xml version="1.0" encoding="utf-8"?>
<a:theme xmlns:a="http://schemas.openxmlformats.org/drawingml/2006/main" name="TVS Thank You">
  <a:themeElements>
    <a:clrScheme name="The Vegan Society">
      <a:dk1>
        <a:srgbClr val="00837B"/>
      </a:dk1>
      <a:lt1>
        <a:srgbClr val="FFFFFF"/>
      </a:lt1>
      <a:dk2>
        <a:srgbClr val="000000"/>
      </a:dk2>
      <a:lt2>
        <a:srgbClr val="50535A"/>
      </a:lt2>
      <a:accent1>
        <a:srgbClr val="00837B"/>
      </a:accent1>
      <a:accent2>
        <a:srgbClr val="F39800"/>
      </a:accent2>
      <a:accent3>
        <a:srgbClr val="71C3BF"/>
      </a:accent3>
      <a:accent4>
        <a:srgbClr val="F2CD43"/>
      </a:accent4>
      <a:accent5>
        <a:srgbClr val="EA5469"/>
      </a:accent5>
      <a:accent6>
        <a:srgbClr val="0086A8"/>
      </a:accent6>
      <a:hlink>
        <a:srgbClr val="00837B"/>
      </a:hlink>
      <a:folHlink>
        <a:srgbClr val="00837B"/>
      </a:folHlink>
    </a:clrScheme>
    <a:fontScheme name="Office 2">
      <a:majorFont>
        <a:latin typeface="Calibri Ligh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Light"/>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3" id="{A1A65B90-49EB-4DA4-B4B3-25B348937873}" vid="{E4954076-EE9E-4772-A6DC-F81186FC9B6B}"/>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508c26a-f186-4d3c-81e4-3b3e04ef4170" xsi:nil="true"/>
    <lcf76f155ced4ddcb4097134ff3c332f xmlns="ed1ac2e3-af61-4485-97a2-eb1e99270d43">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BAA76B194B36049A0992C1E1E322FCF" ma:contentTypeVersion="13" ma:contentTypeDescription="Create a new document." ma:contentTypeScope="" ma:versionID="4d61f6f9b860c2d6fab0b4c2c7afe86e">
  <xsd:schema xmlns:xsd="http://www.w3.org/2001/XMLSchema" xmlns:xs="http://www.w3.org/2001/XMLSchema" xmlns:p="http://schemas.microsoft.com/office/2006/metadata/properties" xmlns:ns2="ed1ac2e3-af61-4485-97a2-eb1e99270d43" xmlns:ns3="1508c26a-f186-4d3c-81e4-3b3e04ef4170" targetNamespace="http://schemas.microsoft.com/office/2006/metadata/properties" ma:root="true" ma:fieldsID="a1a91ee5e621bd4f45e2770248764b9a" ns2:_="" ns3:_="">
    <xsd:import namespace="ed1ac2e3-af61-4485-97a2-eb1e99270d43"/>
    <xsd:import namespace="1508c26a-f186-4d3c-81e4-3b3e04ef417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1ac2e3-af61-4485-97a2-eb1e99270d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15f3efd-caf0-4bd3-851a-4a3a729cbda0"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508c26a-f186-4d3c-81e4-3b3e04ef4170"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a7c0c61f-192c-4563-bc2c-92d1163a79ec}" ma:internalName="TaxCatchAll" ma:showField="CatchAllData" ma:web="1508c26a-f186-4d3c-81e4-3b3e04ef417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74B266-755C-4D5D-854A-E155954319B0}">
  <ds:schemaRefs>
    <ds:schemaRef ds:uri="http://purl.org/dc/dcmitype/"/>
    <ds:schemaRef ds:uri="ed1ac2e3-af61-4485-97a2-eb1e99270d43"/>
    <ds:schemaRef ds:uri="http://schemas.microsoft.com/office/2006/metadata/properties"/>
    <ds:schemaRef ds:uri="1508c26a-f186-4d3c-81e4-3b3e04ef4170"/>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www.w3.org/XML/1998/namespace"/>
    <ds:schemaRef ds:uri="http://purl.org/dc/elements/1.1/"/>
  </ds:schemaRefs>
</ds:datastoreItem>
</file>

<file path=customXml/itemProps2.xml><?xml version="1.0" encoding="utf-8"?>
<ds:datastoreItem xmlns:ds="http://schemas.openxmlformats.org/officeDocument/2006/customXml" ds:itemID="{81BB1D9A-CD8F-4B40-A642-A43BAEAA98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1ac2e3-af61-4485-97a2-eb1e99270d43"/>
    <ds:schemaRef ds:uri="1508c26a-f186-4d3c-81e4-3b3e04ef41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75F7B9C-5EBF-4112-8694-730A617063D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SECONDARY</Template>
  <TotalTime>40</TotalTime>
  <Words>844</Words>
  <Application>Microsoft Macintosh PowerPoint</Application>
  <PresentationFormat>On-screen Show (16:9)</PresentationFormat>
  <Paragraphs>53</Paragraphs>
  <Slides>4</Slides>
  <Notes>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4</vt:i4>
      </vt:variant>
    </vt:vector>
  </HeadingPairs>
  <TitlesOfParts>
    <vt:vector size="11" baseType="lpstr">
      <vt:lpstr>Arial</vt:lpstr>
      <vt:lpstr>Calibri Light</vt:lpstr>
      <vt:lpstr>Lucida Grande</vt:lpstr>
      <vt:lpstr>Trebuchet MS</vt:lpstr>
      <vt:lpstr>SECONDARY</vt:lpstr>
      <vt:lpstr>1_Secondary Resources</vt:lpstr>
      <vt:lpstr>TVS Thank You</vt:lpstr>
      <vt:lpstr>What if your lunch could change someone else’s day?</vt:lpstr>
      <vt:lpstr>One meal, many lives… What if your lunch could change someone else’s day?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Tanisha Adhia</dc:creator>
  <cp:lastModifiedBy>Violeta Pereira</cp:lastModifiedBy>
  <cp:revision>18</cp:revision>
  <dcterms:modified xsi:type="dcterms:W3CDTF">2026-08-21T10:39:41Z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0x010100EBAA76B194B36049A0992C1E1E322FCF</vt:lpwstr>
  </property>
  <property fmtid="{D5CDD505-2E9C-101B-9397-08002B2CF9AE}" pid="3" name="MediaServiceImageTags">
    <vt:lpwstr/>
  </property>
</Properties>
</file>